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84" r:id="rId11"/>
    <p:sldId id="285" r:id="rId12"/>
    <p:sldId id="267" r:id="rId13"/>
    <p:sldId id="286" r:id="rId14"/>
    <p:sldId id="288" r:id="rId15"/>
    <p:sldId id="289" r:id="rId16"/>
    <p:sldId id="290" r:id="rId17"/>
    <p:sldId id="269" r:id="rId18"/>
    <p:sldId id="291" r:id="rId19"/>
    <p:sldId id="292" r:id="rId20"/>
    <p:sldId id="293" r:id="rId21"/>
    <p:sldId id="270" r:id="rId22"/>
    <p:sldId id="265" r:id="rId23"/>
    <p:sldId id="271" r:id="rId24"/>
    <p:sldId id="294" r:id="rId25"/>
    <p:sldId id="273" r:id="rId26"/>
    <p:sldId id="274" r:id="rId27"/>
    <p:sldId id="295" r:id="rId28"/>
    <p:sldId id="275" r:id="rId29"/>
    <p:sldId id="276" r:id="rId30"/>
    <p:sldId id="277" r:id="rId31"/>
    <p:sldId id="280" r:id="rId32"/>
    <p:sldId id="281" r:id="rId33"/>
    <p:sldId id="282" r:id="rId34"/>
    <p:sldId id="283" r:id="rId35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B6E8B2-8189-4942-8F9C-CB9461D3886D}" v="492" dt="2023-07-11T15:16:27.9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5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esco Zuccato" userId="a772d87e-fe48-4c91-89d4-ab754f9ecf75" providerId="ADAL" clId="{ECB6E8B2-8189-4942-8F9C-CB9461D3886D}"/>
    <pc:docChg chg="undo redo custSel addSld delSld modSld sldOrd modMainMaster">
      <pc:chgData name="Francesco Zuccato" userId="a772d87e-fe48-4c91-89d4-ab754f9ecf75" providerId="ADAL" clId="{ECB6E8B2-8189-4942-8F9C-CB9461D3886D}" dt="2023-07-12T08:13:18.561" v="7463" actId="5793"/>
      <pc:docMkLst>
        <pc:docMk/>
      </pc:docMkLst>
      <pc:sldChg chg="addSp delSp modSp mod setBg">
        <pc:chgData name="Francesco Zuccato" userId="a772d87e-fe48-4c91-89d4-ab754f9ecf75" providerId="ADAL" clId="{ECB6E8B2-8189-4942-8F9C-CB9461D3886D}" dt="2023-07-11T14:49:45.258" v="6604" actId="1076"/>
        <pc:sldMkLst>
          <pc:docMk/>
          <pc:sldMk cId="2166999271" sldId="256"/>
        </pc:sldMkLst>
        <pc:spChg chg="mod">
          <ac:chgData name="Francesco Zuccato" userId="a772d87e-fe48-4c91-89d4-ab754f9ecf75" providerId="ADAL" clId="{ECB6E8B2-8189-4942-8F9C-CB9461D3886D}" dt="2023-07-11T14:49:41.976" v="6603" actId="1076"/>
          <ac:spMkLst>
            <pc:docMk/>
            <pc:sldMk cId="2166999271" sldId="256"/>
            <ac:spMk id="2" creationId="{BBEFCDE8-30EF-B9B8-284D-B7F40888BB43}"/>
          </ac:spMkLst>
        </pc:spChg>
        <pc:spChg chg="del mod">
          <ac:chgData name="Francesco Zuccato" userId="a772d87e-fe48-4c91-89d4-ab754f9ecf75" providerId="ADAL" clId="{ECB6E8B2-8189-4942-8F9C-CB9461D3886D}" dt="2023-07-11T07:08:56.577" v="16" actId="478"/>
          <ac:spMkLst>
            <pc:docMk/>
            <pc:sldMk cId="2166999271" sldId="256"/>
            <ac:spMk id="3" creationId="{7C50A8A9-635C-2533-0D5E-E9D812707977}"/>
          </ac:spMkLst>
        </pc:spChg>
        <pc:spChg chg="add del mod">
          <ac:chgData name="Francesco Zuccato" userId="a772d87e-fe48-4c91-89d4-ab754f9ecf75" providerId="ADAL" clId="{ECB6E8B2-8189-4942-8F9C-CB9461D3886D}" dt="2023-07-11T07:08:59.471" v="17"/>
          <ac:spMkLst>
            <pc:docMk/>
            <pc:sldMk cId="2166999271" sldId="256"/>
            <ac:spMk id="5" creationId="{C962E9FA-9FFD-ECFA-6E5C-5E2AAB2FEEBE}"/>
          </ac:spMkLst>
        </pc:spChg>
        <pc:spChg chg="add mod">
          <ac:chgData name="Francesco Zuccato" userId="a772d87e-fe48-4c91-89d4-ab754f9ecf75" providerId="ADAL" clId="{ECB6E8B2-8189-4942-8F9C-CB9461D3886D}" dt="2023-07-11T14:49:45.258" v="6604" actId="1076"/>
          <ac:spMkLst>
            <pc:docMk/>
            <pc:sldMk cId="2166999271" sldId="256"/>
            <ac:spMk id="6" creationId="{CAAC065D-3BD7-9A89-8825-A8D78C183983}"/>
          </ac:spMkLst>
        </pc:spChg>
      </pc:sldChg>
      <pc:sldChg chg="addSp delSp modSp mod setBg">
        <pc:chgData name="Francesco Zuccato" userId="a772d87e-fe48-4c91-89d4-ab754f9ecf75" providerId="ADAL" clId="{ECB6E8B2-8189-4942-8F9C-CB9461D3886D}" dt="2023-07-11T14:49:33.562" v="6602" actId="255"/>
        <pc:sldMkLst>
          <pc:docMk/>
          <pc:sldMk cId="3660938997" sldId="257"/>
        </pc:sldMkLst>
        <pc:spChg chg="add del mod">
          <ac:chgData name="Francesco Zuccato" userId="a772d87e-fe48-4c91-89d4-ab754f9ecf75" providerId="ADAL" clId="{ECB6E8B2-8189-4942-8F9C-CB9461D3886D}" dt="2023-07-11T07:19:46.898" v="177" actId="478"/>
          <ac:spMkLst>
            <pc:docMk/>
            <pc:sldMk cId="3660938997" sldId="257"/>
            <ac:spMk id="2" creationId="{41FE69DB-69DA-F12A-743C-8AF4A5214CD1}"/>
          </ac:spMkLst>
        </pc:spChg>
        <pc:spChg chg="mod">
          <ac:chgData name="Francesco Zuccato" userId="a772d87e-fe48-4c91-89d4-ab754f9ecf75" providerId="ADAL" clId="{ECB6E8B2-8189-4942-8F9C-CB9461D3886D}" dt="2023-07-11T14:49:33.562" v="6602" actId="255"/>
          <ac:spMkLst>
            <pc:docMk/>
            <pc:sldMk cId="3660938997" sldId="257"/>
            <ac:spMk id="3" creationId="{8F410955-02EE-7A6D-F191-199251CA1901}"/>
          </ac:spMkLst>
        </pc:spChg>
        <pc:spChg chg="add del mod">
          <ac:chgData name="Francesco Zuccato" userId="a772d87e-fe48-4c91-89d4-ab754f9ecf75" providerId="ADAL" clId="{ECB6E8B2-8189-4942-8F9C-CB9461D3886D}" dt="2023-07-11T07:17:30.739" v="142" actId="478"/>
          <ac:spMkLst>
            <pc:docMk/>
            <pc:sldMk cId="3660938997" sldId="257"/>
            <ac:spMk id="5" creationId="{983FFBE0-6530-C8A3-5496-8ED45C7A3343}"/>
          </ac:spMkLst>
        </pc:spChg>
        <pc:spChg chg="add del mod">
          <ac:chgData name="Francesco Zuccato" userId="a772d87e-fe48-4c91-89d4-ab754f9ecf75" providerId="ADAL" clId="{ECB6E8B2-8189-4942-8F9C-CB9461D3886D}" dt="2023-07-11T07:17:49.134" v="144" actId="478"/>
          <ac:spMkLst>
            <pc:docMk/>
            <pc:sldMk cId="3660938997" sldId="257"/>
            <ac:spMk id="6" creationId="{64D29FF0-CA19-1F05-4AC9-6B458A476DA0}"/>
          </ac:spMkLst>
        </pc:spChg>
        <pc:spChg chg="add del mod">
          <ac:chgData name="Francesco Zuccato" userId="a772d87e-fe48-4c91-89d4-ab754f9ecf75" providerId="ADAL" clId="{ECB6E8B2-8189-4942-8F9C-CB9461D3886D}" dt="2023-07-11T07:19:45.531" v="176" actId="478"/>
          <ac:spMkLst>
            <pc:docMk/>
            <pc:sldMk cId="3660938997" sldId="257"/>
            <ac:spMk id="7" creationId="{52D31E6F-4712-ED9F-4207-C7EEB609CF3B}"/>
          </ac:spMkLst>
        </pc:spChg>
        <pc:spChg chg="add del mod">
          <ac:chgData name="Francesco Zuccato" userId="a772d87e-fe48-4c91-89d4-ab754f9ecf75" providerId="ADAL" clId="{ECB6E8B2-8189-4942-8F9C-CB9461D3886D}" dt="2023-07-11T07:19:49.104" v="178" actId="478"/>
          <ac:spMkLst>
            <pc:docMk/>
            <pc:sldMk cId="3660938997" sldId="257"/>
            <ac:spMk id="9" creationId="{254A2C4C-1F9D-544E-F41D-C0D663D5EA2D}"/>
          </ac:spMkLst>
        </pc:spChg>
        <pc:spChg chg="add mod">
          <ac:chgData name="Francesco Zuccato" userId="a772d87e-fe48-4c91-89d4-ab754f9ecf75" providerId="ADAL" clId="{ECB6E8B2-8189-4942-8F9C-CB9461D3886D}" dt="2023-07-11T07:19:56.286" v="191" actId="20577"/>
          <ac:spMkLst>
            <pc:docMk/>
            <pc:sldMk cId="3660938997" sldId="257"/>
            <ac:spMk id="10" creationId="{3BD73CAF-1AD2-5276-E517-235DFCEB8BC4}"/>
          </ac:spMkLst>
        </pc:spChg>
      </pc:sldChg>
      <pc:sldChg chg="addSp delSp modSp mod setBg">
        <pc:chgData name="Francesco Zuccato" userId="a772d87e-fe48-4c91-89d4-ab754f9ecf75" providerId="ADAL" clId="{ECB6E8B2-8189-4942-8F9C-CB9461D3886D}" dt="2023-07-11T14:51:05.661" v="6692" actId="20577"/>
        <pc:sldMkLst>
          <pc:docMk/>
          <pc:sldMk cId="1401234106" sldId="258"/>
        </pc:sldMkLst>
        <pc:spChg chg="del mod">
          <ac:chgData name="Francesco Zuccato" userId="a772d87e-fe48-4c91-89d4-ab754f9ecf75" providerId="ADAL" clId="{ECB6E8B2-8189-4942-8F9C-CB9461D3886D}" dt="2023-07-11T07:20:10.600" v="193" actId="478"/>
          <ac:spMkLst>
            <pc:docMk/>
            <pc:sldMk cId="1401234106" sldId="258"/>
            <ac:spMk id="2" creationId="{A70F6C1B-C05E-FEB5-8B22-4702CFAB6386}"/>
          </ac:spMkLst>
        </pc:spChg>
        <pc:spChg chg="mod">
          <ac:chgData name="Francesco Zuccato" userId="a772d87e-fe48-4c91-89d4-ab754f9ecf75" providerId="ADAL" clId="{ECB6E8B2-8189-4942-8F9C-CB9461D3886D}" dt="2023-07-11T14:51:05.661" v="6692" actId="20577"/>
          <ac:spMkLst>
            <pc:docMk/>
            <pc:sldMk cId="1401234106" sldId="258"/>
            <ac:spMk id="3" creationId="{057A30C5-014F-DADB-FE5F-0E89139DBD4C}"/>
          </ac:spMkLst>
        </pc:spChg>
        <pc:spChg chg="add mod">
          <ac:chgData name="Francesco Zuccato" userId="a772d87e-fe48-4c91-89d4-ab754f9ecf75" providerId="ADAL" clId="{ECB6E8B2-8189-4942-8F9C-CB9461D3886D}" dt="2023-07-11T07:20:37.090" v="225" actId="20577"/>
          <ac:spMkLst>
            <pc:docMk/>
            <pc:sldMk cId="1401234106" sldId="258"/>
            <ac:spMk id="4" creationId="{4F414D96-4EEC-100F-DC0F-07CFE39A75D5}"/>
          </ac:spMkLst>
        </pc:spChg>
        <pc:spChg chg="add del mod">
          <ac:chgData name="Francesco Zuccato" userId="a772d87e-fe48-4c91-89d4-ab754f9ecf75" providerId="ADAL" clId="{ECB6E8B2-8189-4942-8F9C-CB9461D3886D}" dt="2023-07-11T07:20:24.246" v="199"/>
          <ac:spMkLst>
            <pc:docMk/>
            <pc:sldMk cId="1401234106" sldId="258"/>
            <ac:spMk id="5" creationId="{7C6B1E43-EA17-1D44-6906-F5E04B1BDB5E}"/>
          </ac:spMkLst>
        </pc:spChg>
      </pc:sldChg>
      <pc:sldChg chg="addSp delSp modSp mod setBg">
        <pc:chgData name="Francesco Zuccato" userId="a772d87e-fe48-4c91-89d4-ab754f9ecf75" providerId="ADAL" clId="{ECB6E8B2-8189-4942-8F9C-CB9461D3886D}" dt="2023-07-11T07:23:35.582" v="240" actId="14100"/>
        <pc:sldMkLst>
          <pc:docMk/>
          <pc:sldMk cId="482825839" sldId="259"/>
        </pc:sldMkLst>
        <pc:spChg chg="del mod">
          <ac:chgData name="Francesco Zuccato" userId="a772d87e-fe48-4c91-89d4-ab754f9ecf75" providerId="ADAL" clId="{ECB6E8B2-8189-4942-8F9C-CB9461D3886D}" dt="2023-07-11T07:21:31.650" v="230" actId="478"/>
          <ac:spMkLst>
            <pc:docMk/>
            <pc:sldMk cId="482825839" sldId="259"/>
            <ac:spMk id="2" creationId="{07120498-5CDD-E454-B978-8F6004EBCF80}"/>
          </ac:spMkLst>
        </pc:spChg>
        <pc:spChg chg="mod">
          <ac:chgData name="Francesco Zuccato" userId="a772d87e-fe48-4c91-89d4-ab754f9ecf75" providerId="ADAL" clId="{ECB6E8B2-8189-4942-8F9C-CB9461D3886D}" dt="2023-07-11T07:23:35.582" v="240" actId="14100"/>
          <ac:spMkLst>
            <pc:docMk/>
            <pc:sldMk cId="482825839" sldId="259"/>
            <ac:spMk id="3" creationId="{15F2D061-4F29-D3F5-C778-D8BA2C5EBE6F}"/>
          </ac:spMkLst>
        </pc:spChg>
        <pc:spChg chg="add mod">
          <ac:chgData name="Francesco Zuccato" userId="a772d87e-fe48-4c91-89d4-ab754f9ecf75" providerId="ADAL" clId="{ECB6E8B2-8189-4942-8F9C-CB9461D3886D}" dt="2023-07-11T07:21:46.677" v="232"/>
          <ac:spMkLst>
            <pc:docMk/>
            <pc:sldMk cId="482825839" sldId="259"/>
            <ac:spMk id="4" creationId="{8D86856C-E55D-FE7C-9819-C3F48C14A6AB}"/>
          </ac:spMkLst>
        </pc:spChg>
        <pc:picChg chg="add mod">
          <ac:chgData name="Francesco Zuccato" userId="a772d87e-fe48-4c91-89d4-ab754f9ecf75" providerId="ADAL" clId="{ECB6E8B2-8189-4942-8F9C-CB9461D3886D}" dt="2023-07-11T07:23:31.232" v="239" actId="1076"/>
          <ac:picMkLst>
            <pc:docMk/>
            <pc:sldMk cId="482825839" sldId="259"/>
            <ac:picMk id="1026" creationId="{256FC5BA-F3F0-5D1C-CE47-F03EE522B6FC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07:44:29.321" v="362" actId="20577"/>
        <pc:sldMkLst>
          <pc:docMk/>
          <pc:sldMk cId="2409905978" sldId="260"/>
        </pc:sldMkLst>
        <pc:spChg chg="del mod">
          <ac:chgData name="Francesco Zuccato" userId="a772d87e-fe48-4c91-89d4-ab754f9ecf75" providerId="ADAL" clId="{ECB6E8B2-8189-4942-8F9C-CB9461D3886D}" dt="2023-07-11T07:25:32.038" v="241" actId="478"/>
          <ac:spMkLst>
            <pc:docMk/>
            <pc:sldMk cId="2409905978" sldId="260"/>
            <ac:spMk id="2" creationId="{0351E1C4-65F1-0441-1230-FEB8B9B80381}"/>
          </ac:spMkLst>
        </pc:spChg>
        <pc:spChg chg="mod">
          <ac:chgData name="Francesco Zuccato" userId="a772d87e-fe48-4c91-89d4-ab754f9ecf75" providerId="ADAL" clId="{ECB6E8B2-8189-4942-8F9C-CB9461D3886D}" dt="2023-07-11T07:44:29.321" v="362" actId="20577"/>
          <ac:spMkLst>
            <pc:docMk/>
            <pc:sldMk cId="2409905978" sldId="260"/>
            <ac:spMk id="3" creationId="{1068CFDF-1416-E58E-5BEC-A9F8458EF7A3}"/>
          </ac:spMkLst>
        </pc:spChg>
        <pc:spChg chg="add del mod">
          <ac:chgData name="Francesco Zuccato" userId="a772d87e-fe48-4c91-89d4-ab754f9ecf75" providerId="ADAL" clId="{ECB6E8B2-8189-4942-8F9C-CB9461D3886D}" dt="2023-07-11T07:25:34.096" v="242" actId="478"/>
          <ac:spMkLst>
            <pc:docMk/>
            <pc:sldMk cId="2409905978" sldId="260"/>
            <ac:spMk id="5" creationId="{117220E9-AF98-E686-11C3-70F7B0314E92}"/>
          </ac:spMkLst>
        </pc:spChg>
        <pc:spChg chg="add mod">
          <ac:chgData name="Francesco Zuccato" userId="a772d87e-fe48-4c91-89d4-ab754f9ecf75" providerId="ADAL" clId="{ECB6E8B2-8189-4942-8F9C-CB9461D3886D}" dt="2023-07-11T07:25:38.421" v="253" actId="6549"/>
          <ac:spMkLst>
            <pc:docMk/>
            <pc:sldMk cId="2409905978" sldId="260"/>
            <ac:spMk id="6" creationId="{79557F14-7399-93F2-6239-B7F427608E19}"/>
          </ac:spMkLst>
        </pc:spChg>
        <pc:picChg chg="add mod">
          <ac:chgData name="Francesco Zuccato" userId="a772d87e-fe48-4c91-89d4-ab754f9ecf75" providerId="ADAL" clId="{ECB6E8B2-8189-4942-8F9C-CB9461D3886D}" dt="2023-07-11T07:43:48.675" v="340" actId="1076"/>
          <ac:picMkLst>
            <pc:docMk/>
            <pc:sldMk cId="2409905978" sldId="260"/>
            <ac:picMk id="2050" creationId="{103F25D2-C0D3-0C02-F0FB-A96C0B286F8D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07:55:31.565" v="419" actId="120"/>
        <pc:sldMkLst>
          <pc:docMk/>
          <pc:sldMk cId="1603810155" sldId="261"/>
        </pc:sldMkLst>
        <pc:spChg chg="del mod">
          <ac:chgData name="Francesco Zuccato" userId="a772d87e-fe48-4c91-89d4-ab754f9ecf75" providerId="ADAL" clId="{ECB6E8B2-8189-4942-8F9C-CB9461D3886D}" dt="2023-07-11T07:46:34.336" v="370" actId="478"/>
          <ac:spMkLst>
            <pc:docMk/>
            <pc:sldMk cId="1603810155" sldId="261"/>
            <ac:spMk id="2" creationId="{EAD8127D-EEE9-3D03-09F7-1F3BFDE03022}"/>
          </ac:spMkLst>
        </pc:spChg>
        <pc:spChg chg="mod">
          <ac:chgData name="Francesco Zuccato" userId="a772d87e-fe48-4c91-89d4-ab754f9ecf75" providerId="ADAL" clId="{ECB6E8B2-8189-4942-8F9C-CB9461D3886D}" dt="2023-07-11T07:55:31.565" v="419" actId="120"/>
          <ac:spMkLst>
            <pc:docMk/>
            <pc:sldMk cId="1603810155" sldId="261"/>
            <ac:spMk id="3" creationId="{D44A2634-DE03-1ED6-EE9D-974695F5C35A}"/>
          </ac:spMkLst>
        </pc:spChg>
        <pc:spChg chg="add mod">
          <ac:chgData name="Francesco Zuccato" userId="a772d87e-fe48-4c91-89d4-ab754f9ecf75" providerId="ADAL" clId="{ECB6E8B2-8189-4942-8F9C-CB9461D3886D}" dt="2023-07-11T07:46:40.662" v="372"/>
          <ac:spMkLst>
            <pc:docMk/>
            <pc:sldMk cId="1603810155" sldId="261"/>
            <ac:spMk id="4" creationId="{36F8B94A-EDC9-CC32-FB87-B259D954D893}"/>
          </ac:spMkLst>
        </pc:spChg>
        <pc:picChg chg="add mod">
          <ac:chgData name="Francesco Zuccato" userId="a772d87e-fe48-4c91-89d4-ab754f9ecf75" providerId="ADAL" clId="{ECB6E8B2-8189-4942-8F9C-CB9461D3886D}" dt="2023-07-11T07:54:58.434" v="414" actId="1076"/>
          <ac:picMkLst>
            <pc:docMk/>
            <pc:sldMk cId="1603810155" sldId="261"/>
            <ac:picMk id="4098" creationId="{A7F3C90C-F0FE-908C-9965-DA235951FC88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07:58:38.050" v="453" actId="1076"/>
        <pc:sldMkLst>
          <pc:docMk/>
          <pc:sldMk cId="3142651640" sldId="262"/>
        </pc:sldMkLst>
        <pc:spChg chg="del mod">
          <ac:chgData name="Francesco Zuccato" userId="a772d87e-fe48-4c91-89d4-ab754f9ecf75" providerId="ADAL" clId="{ECB6E8B2-8189-4942-8F9C-CB9461D3886D}" dt="2023-07-11T07:55:51.657" v="424" actId="478"/>
          <ac:spMkLst>
            <pc:docMk/>
            <pc:sldMk cId="3142651640" sldId="262"/>
            <ac:spMk id="2" creationId="{DD62C960-C3CD-4EF8-A8AB-0498A4684A1F}"/>
          </ac:spMkLst>
        </pc:spChg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k cId="3142651640" sldId="262"/>
            <ac:spMk id="3" creationId="{A7B87C4C-A322-6588-759A-71537070DD76}"/>
          </ac:spMkLst>
        </pc:spChg>
        <pc:spChg chg="add mod">
          <ac:chgData name="Francesco Zuccato" userId="a772d87e-fe48-4c91-89d4-ab754f9ecf75" providerId="ADAL" clId="{ECB6E8B2-8189-4942-8F9C-CB9461D3886D}" dt="2023-07-11T07:55:57.368" v="426"/>
          <ac:spMkLst>
            <pc:docMk/>
            <pc:sldMk cId="3142651640" sldId="262"/>
            <ac:spMk id="4" creationId="{0336D5B6-E01C-1424-1BCC-CD150108B48D}"/>
          </ac:spMkLst>
        </pc:spChg>
        <pc:picChg chg="add del mod">
          <ac:chgData name="Francesco Zuccato" userId="a772d87e-fe48-4c91-89d4-ab754f9ecf75" providerId="ADAL" clId="{ECB6E8B2-8189-4942-8F9C-CB9461D3886D}" dt="2023-07-11T07:58:11.871" v="444" actId="22"/>
          <ac:picMkLst>
            <pc:docMk/>
            <pc:sldMk cId="3142651640" sldId="262"/>
            <ac:picMk id="6" creationId="{8FEA8BF2-D884-D8D0-2841-41A8803CA668}"/>
          </ac:picMkLst>
        </pc:picChg>
        <pc:picChg chg="add mod">
          <ac:chgData name="Francesco Zuccato" userId="a772d87e-fe48-4c91-89d4-ab754f9ecf75" providerId="ADAL" clId="{ECB6E8B2-8189-4942-8F9C-CB9461D3886D}" dt="2023-07-11T07:58:38.050" v="453" actId="1076"/>
          <ac:picMkLst>
            <pc:docMk/>
            <pc:sldMk cId="3142651640" sldId="262"/>
            <ac:picMk id="8" creationId="{D27DC847-935E-6F43-5D0C-61FB820BE5D7}"/>
          </ac:picMkLst>
        </pc:picChg>
        <pc:picChg chg="add del mod">
          <ac:chgData name="Francesco Zuccato" userId="a772d87e-fe48-4c91-89d4-ab754f9ecf75" providerId="ADAL" clId="{ECB6E8B2-8189-4942-8F9C-CB9461D3886D}" dt="2023-07-11T07:58:33.155" v="449" actId="478"/>
          <ac:picMkLst>
            <pc:docMk/>
            <pc:sldMk cId="3142651640" sldId="262"/>
            <ac:picMk id="5122" creationId="{64BC4E88-CBA3-07B3-BDA0-4B1BA0035D3D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08:12:38.404" v="715" actId="114"/>
        <pc:sldMkLst>
          <pc:docMk/>
          <pc:sldMk cId="1618822092" sldId="263"/>
        </pc:sldMkLst>
        <pc:spChg chg="del mod">
          <ac:chgData name="Francesco Zuccato" userId="a772d87e-fe48-4c91-89d4-ab754f9ecf75" providerId="ADAL" clId="{ECB6E8B2-8189-4942-8F9C-CB9461D3886D}" dt="2023-07-11T07:58:58.739" v="454" actId="478"/>
          <ac:spMkLst>
            <pc:docMk/>
            <pc:sldMk cId="1618822092" sldId="263"/>
            <ac:spMk id="2" creationId="{AA59F971-A13C-25A0-1B33-3BA26A4DF213}"/>
          </ac:spMkLst>
        </pc:spChg>
        <pc:spChg chg="mod">
          <ac:chgData name="Francesco Zuccato" userId="a772d87e-fe48-4c91-89d4-ab754f9ecf75" providerId="ADAL" clId="{ECB6E8B2-8189-4942-8F9C-CB9461D3886D}" dt="2023-07-11T08:12:38.404" v="715" actId="114"/>
          <ac:spMkLst>
            <pc:docMk/>
            <pc:sldMk cId="1618822092" sldId="263"/>
            <ac:spMk id="3" creationId="{A3EE20A4-5446-6DCB-25FB-E265B178B8F2}"/>
          </ac:spMkLst>
        </pc:spChg>
        <pc:spChg chg="add del mod">
          <ac:chgData name="Francesco Zuccato" userId="a772d87e-fe48-4c91-89d4-ab754f9ecf75" providerId="ADAL" clId="{ECB6E8B2-8189-4942-8F9C-CB9461D3886D}" dt="2023-07-11T07:59:00.126" v="455" actId="478"/>
          <ac:spMkLst>
            <pc:docMk/>
            <pc:sldMk cId="1618822092" sldId="263"/>
            <ac:spMk id="6" creationId="{80069B6F-2099-1833-D27A-DE18A0FBBCC3}"/>
          </ac:spMkLst>
        </pc:spChg>
        <pc:spChg chg="add mod">
          <ac:chgData name="Francesco Zuccato" userId="a772d87e-fe48-4c91-89d4-ab754f9ecf75" providerId="ADAL" clId="{ECB6E8B2-8189-4942-8F9C-CB9461D3886D}" dt="2023-07-11T07:59:07.430" v="458"/>
          <ac:spMkLst>
            <pc:docMk/>
            <pc:sldMk cId="1618822092" sldId="263"/>
            <ac:spMk id="7" creationId="{9C07288A-1EB7-6067-DB8A-D31BEEA47D2D}"/>
          </ac:spMkLst>
        </pc:spChg>
        <pc:picChg chg="mod">
          <ac:chgData name="Francesco Zuccato" userId="a772d87e-fe48-4c91-89d4-ab754f9ecf75" providerId="ADAL" clId="{ECB6E8B2-8189-4942-8F9C-CB9461D3886D}" dt="2023-07-11T08:02:30.705" v="473" actId="1076"/>
          <ac:picMkLst>
            <pc:docMk/>
            <pc:sldMk cId="1618822092" sldId="263"/>
            <ac:picMk id="5" creationId="{13FD778F-B921-8629-8A40-2189FBCE7157}"/>
          </ac:picMkLst>
        </pc:picChg>
        <pc:picChg chg="add mod">
          <ac:chgData name="Francesco Zuccato" userId="a772d87e-fe48-4c91-89d4-ab754f9ecf75" providerId="ADAL" clId="{ECB6E8B2-8189-4942-8F9C-CB9461D3886D}" dt="2023-07-11T08:02:27.145" v="472" actId="1076"/>
          <ac:picMkLst>
            <pc:docMk/>
            <pc:sldMk cId="1618822092" sldId="263"/>
            <ac:picMk id="6146" creationId="{CB918A83-A031-91D4-6F2F-9BC2A33C1DC3}"/>
          </ac:picMkLst>
        </pc:picChg>
      </pc:sldChg>
      <pc:sldChg chg="addSp delSp modSp mod ord setBg">
        <pc:chgData name="Francesco Zuccato" userId="a772d87e-fe48-4c91-89d4-ab754f9ecf75" providerId="ADAL" clId="{ECB6E8B2-8189-4942-8F9C-CB9461D3886D}" dt="2023-07-11T13:41:35.019" v="4144" actId="20577"/>
        <pc:sldMkLst>
          <pc:docMk/>
          <pc:sldMk cId="2208001249" sldId="265"/>
        </pc:sldMkLst>
        <pc:spChg chg="del mod">
          <ac:chgData name="Francesco Zuccato" userId="a772d87e-fe48-4c91-89d4-ab754f9ecf75" providerId="ADAL" clId="{ECB6E8B2-8189-4942-8F9C-CB9461D3886D}" dt="2023-07-11T11:02:09.348" v="3012" actId="478"/>
          <ac:spMkLst>
            <pc:docMk/>
            <pc:sldMk cId="2208001249" sldId="265"/>
            <ac:spMk id="2" creationId="{2B7945D6-46AC-A729-2815-F2149E698C25}"/>
          </ac:spMkLst>
        </pc:spChg>
        <pc:spChg chg="add mod">
          <ac:chgData name="Francesco Zuccato" userId="a772d87e-fe48-4c91-89d4-ab754f9ecf75" providerId="ADAL" clId="{ECB6E8B2-8189-4942-8F9C-CB9461D3886D}" dt="2023-07-11T11:08:00.229" v="3233" actId="20577"/>
          <ac:spMkLst>
            <pc:docMk/>
            <pc:sldMk cId="2208001249" sldId="265"/>
            <ac:spMk id="4" creationId="{ACCDB35D-A758-879A-0C39-798C86F896CE}"/>
          </ac:spMkLst>
        </pc:spChg>
        <pc:spChg chg="add del">
          <ac:chgData name="Francesco Zuccato" userId="a772d87e-fe48-4c91-89d4-ab754f9ecf75" providerId="ADAL" clId="{ECB6E8B2-8189-4942-8F9C-CB9461D3886D}" dt="2023-07-11T11:08:09.638" v="3238" actId="22"/>
          <ac:spMkLst>
            <pc:docMk/>
            <pc:sldMk cId="2208001249" sldId="265"/>
            <ac:spMk id="6" creationId="{9A6F391A-CC7D-B11C-FA33-61C8CD798921}"/>
          </ac:spMkLst>
        </pc:spChg>
        <pc:spChg chg="add mod ord">
          <ac:chgData name="Francesco Zuccato" userId="a772d87e-fe48-4c91-89d4-ab754f9ecf75" providerId="ADAL" clId="{ECB6E8B2-8189-4942-8F9C-CB9461D3886D}" dt="2023-07-11T13:41:35.019" v="4144" actId="20577"/>
          <ac:spMkLst>
            <pc:docMk/>
            <pc:sldMk cId="2208001249" sldId="265"/>
            <ac:spMk id="8" creationId="{F27001F6-4843-C58E-C059-7868E31114EE}"/>
          </ac:spMkLst>
        </pc:spChg>
        <pc:spChg chg="add del mod">
          <ac:chgData name="Francesco Zuccato" userId="a772d87e-fe48-4c91-89d4-ab754f9ecf75" providerId="ADAL" clId="{ECB6E8B2-8189-4942-8F9C-CB9461D3886D}" dt="2023-07-11T11:09:30.767" v="3258" actId="478"/>
          <ac:spMkLst>
            <pc:docMk/>
            <pc:sldMk cId="2208001249" sldId="265"/>
            <ac:spMk id="10" creationId="{11838373-DBF2-7C30-3765-55F296979EF4}"/>
          </ac:spMkLst>
        </pc:spChg>
        <pc:spChg chg="add del">
          <ac:chgData name="Francesco Zuccato" userId="a772d87e-fe48-4c91-89d4-ab754f9ecf75" providerId="ADAL" clId="{ECB6E8B2-8189-4942-8F9C-CB9461D3886D}" dt="2023-07-11T13:41:23.598" v="4140" actId="478"/>
          <ac:spMkLst>
            <pc:docMk/>
            <pc:sldMk cId="2208001249" sldId="265"/>
            <ac:spMk id="13" creationId="{DEA4B24D-40CD-286D-3A51-DC0EB0D0CE2E}"/>
          </ac:spMkLst>
        </pc:spChg>
        <pc:spChg chg="add del mod">
          <ac:chgData name="Francesco Zuccato" userId="a772d87e-fe48-4c91-89d4-ab754f9ecf75" providerId="ADAL" clId="{ECB6E8B2-8189-4942-8F9C-CB9461D3886D}" dt="2023-07-11T13:41:25.904" v="4141" actId="478"/>
          <ac:spMkLst>
            <pc:docMk/>
            <pc:sldMk cId="2208001249" sldId="265"/>
            <ac:spMk id="14" creationId="{E90A2BA2-6111-098A-212E-CD1EA6780B0E}"/>
          </ac:spMkLst>
        </pc:spChg>
        <pc:picChg chg="del mod">
          <ac:chgData name="Francesco Zuccato" userId="a772d87e-fe48-4c91-89d4-ab754f9ecf75" providerId="ADAL" clId="{ECB6E8B2-8189-4942-8F9C-CB9461D3886D}" dt="2023-07-11T11:09:16.927" v="3253" actId="478"/>
          <ac:picMkLst>
            <pc:docMk/>
            <pc:sldMk cId="2208001249" sldId="265"/>
            <ac:picMk id="5" creationId="{2DBC5436-C6B0-BF28-C14B-79A0ABD14194}"/>
          </ac:picMkLst>
        </pc:picChg>
        <pc:picChg chg="mod">
          <ac:chgData name="Francesco Zuccato" userId="a772d87e-fe48-4c91-89d4-ab754f9ecf75" providerId="ADAL" clId="{ECB6E8B2-8189-4942-8F9C-CB9461D3886D}" dt="2023-07-11T11:09:39.747" v="3262" actId="14100"/>
          <ac:picMkLst>
            <pc:docMk/>
            <pc:sldMk cId="2208001249" sldId="265"/>
            <ac:picMk id="7" creationId="{6C76D3EF-996E-DC90-47A2-FE5239EDCF9E}"/>
          </ac:picMkLst>
        </pc:picChg>
        <pc:picChg chg="add mod">
          <ac:chgData name="Francesco Zuccato" userId="a772d87e-fe48-4c91-89d4-ab754f9ecf75" providerId="ADAL" clId="{ECB6E8B2-8189-4942-8F9C-CB9461D3886D}" dt="2023-07-11T11:09:36.712" v="3261" actId="1076"/>
          <ac:picMkLst>
            <pc:docMk/>
            <pc:sldMk cId="2208001249" sldId="265"/>
            <ac:picMk id="12" creationId="{BA0D932F-608A-4DFE-B2FA-12ABE030EEA7}"/>
          </ac:picMkLst>
        </pc:picChg>
      </pc:sldChg>
      <pc:sldChg chg="addSp delSp modSp del mod setBg">
        <pc:chgData name="Francesco Zuccato" userId="a772d87e-fe48-4c91-89d4-ab754f9ecf75" providerId="ADAL" clId="{ECB6E8B2-8189-4942-8F9C-CB9461D3886D}" dt="2023-07-11T08:30:03.666" v="1062" actId="47"/>
        <pc:sldMkLst>
          <pc:docMk/>
          <pc:sldMk cId="3916619747" sldId="266"/>
        </pc:sldMkLst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k cId="3916619747" sldId="266"/>
            <ac:spMk id="2" creationId="{A5AF0426-42BC-0B64-A26C-286B21EFEE36}"/>
          </ac:spMkLst>
        </pc:spChg>
        <pc:spChg chg="add mod">
          <ac:chgData name="Francesco Zuccato" userId="a772d87e-fe48-4c91-89d4-ab754f9ecf75" providerId="ADAL" clId="{ECB6E8B2-8189-4942-8F9C-CB9461D3886D}" dt="2023-07-11T08:30:01.730" v="1061" actId="478"/>
          <ac:spMkLst>
            <pc:docMk/>
            <pc:sldMk cId="3916619747" sldId="266"/>
            <ac:spMk id="6" creationId="{71534365-F69D-F9FD-A54F-D35F8F71878F}"/>
          </ac:spMkLst>
        </pc:spChg>
        <pc:picChg chg="del mod">
          <ac:chgData name="Francesco Zuccato" userId="a772d87e-fe48-4c91-89d4-ab754f9ecf75" providerId="ADAL" clId="{ECB6E8B2-8189-4942-8F9C-CB9461D3886D}" dt="2023-07-11T08:30:01.730" v="1061" actId="478"/>
          <ac:picMkLst>
            <pc:docMk/>
            <pc:sldMk cId="3916619747" sldId="266"/>
            <ac:picMk id="5" creationId="{5B1EA971-5B6E-BDBB-7CBD-7F3AC4F5515E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0:41:34.193" v="2759" actId="5793"/>
        <pc:sldMkLst>
          <pc:docMk/>
          <pc:sldMk cId="3485137066" sldId="267"/>
        </pc:sldMkLst>
        <pc:spChg chg="del mod">
          <ac:chgData name="Francesco Zuccato" userId="a772d87e-fe48-4c91-89d4-ab754f9ecf75" providerId="ADAL" clId="{ECB6E8B2-8189-4942-8F9C-CB9461D3886D}" dt="2023-07-11T08:30:28.598" v="1069" actId="478"/>
          <ac:spMkLst>
            <pc:docMk/>
            <pc:sldMk cId="3485137066" sldId="267"/>
            <ac:spMk id="2" creationId="{1CE627C9-AF8E-2710-BCBC-8B05D025B730}"/>
          </ac:spMkLst>
        </pc:spChg>
        <pc:spChg chg="mod">
          <ac:chgData name="Francesco Zuccato" userId="a772d87e-fe48-4c91-89d4-ab754f9ecf75" providerId="ADAL" clId="{ECB6E8B2-8189-4942-8F9C-CB9461D3886D}" dt="2023-07-11T10:41:34.193" v="2759" actId="5793"/>
          <ac:spMkLst>
            <pc:docMk/>
            <pc:sldMk cId="3485137066" sldId="267"/>
            <ac:spMk id="3" creationId="{B2EABE11-DD63-470B-405E-04BFD8546485}"/>
          </ac:spMkLst>
        </pc:spChg>
        <pc:spChg chg="add mod">
          <ac:chgData name="Francesco Zuccato" userId="a772d87e-fe48-4c91-89d4-ab754f9ecf75" providerId="ADAL" clId="{ECB6E8B2-8189-4942-8F9C-CB9461D3886D}" dt="2023-07-11T08:30:39.665" v="1071"/>
          <ac:spMkLst>
            <pc:docMk/>
            <pc:sldMk cId="3485137066" sldId="267"/>
            <ac:spMk id="6" creationId="{A4CABE09-BE30-AF92-CFD2-F5E12356F0A3}"/>
          </ac:spMkLst>
        </pc:spChg>
        <pc:spChg chg="add mod">
          <ac:chgData name="Francesco Zuccato" userId="a772d87e-fe48-4c91-89d4-ab754f9ecf75" providerId="ADAL" clId="{ECB6E8B2-8189-4942-8F9C-CB9461D3886D}" dt="2023-07-11T08:48:44.516" v="1467" actId="20577"/>
          <ac:spMkLst>
            <pc:docMk/>
            <pc:sldMk cId="3485137066" sldId="267"/>
            <ac:spMk id="8" creationId="{7C57F65E-550B-D694-3B99-944DA4CBDC9A}"/>
          </ac:spMkLst>
        </pc:spChg>
        <pc:picChg chg="del mod">
          <ac:chgData name="Francesco Zuccato" userId="a772d87e-fe48-4c91-89d4-ab754f9ecf75" providerId="ADAL" clId="{ECB6E8B2-8189-4942-8F9C-CB9461D3886D}" dt="2023-07-11T08:37:10.413" v="1205" actId="478"/>
          <ac:picMkLst>
            <pc:docMk/>
            <pc:sldMk cId="3485137066" sldId="267"/>
            <ac:picMk id="5" creationId="{5D4255A2-3B15-0A05-5255-31C58CF30F50}"/>
          </ac:picMkLst>
        </pc:picChg>
        <pc:picChg chg="del mod">
          <ac:chgData name="Francesco Zuccato" userId="a772d87e-fe48-4c91-89d4-ab754f9ecf75" providerId="ADAL" clId="{ECB6E8B2-8189-4942-8F9C-CB9461D3886D}" dt="2023-07-11T08:37:10.413" v="1205" actId="478"/>
          <ac:picMkLst>
            <pc:docMk/>
            <pc:sldMk cId="3485137066" sldId="267"/>
            <ac:picMk id="7" creationId="{EA8737C1-5958-917C-1533-8DFA91B6C24F}"/>
          </ac:picMkLst>
        </pc:picChg>
        <pc:picChg chg="add del mod">
          <ac:chgData name="Francesco Zuccato" userId="a772d87e-fe48-4c91-89d4-ab754f9ecf75" providerId="ADAL" clId="{ECB6E8B2-8189-4942-8F9C-CB9461D3886D}" dt="2023-07-11T08:36:46.948" v="1196" actId="478"/>
          <ac:picMkLst>
            <pc:docMk/>
            <pc:sldMk cId="3485137066" sldId="267"/>
            <ac:picMk id="10" creationId="{E9A9C538-6C80-BD8F-A7AC-B3533284AC72}"/>
          </ac:picMkLst>
        </pc:picChg>
        <pc:picChg chg="add mod">
          <ac:chgData name="Francesco Zuccato" userId="a772d87e-fe48-4c91-89d4-ab754f9ecf75" providerId="ADAL" clId="{ECB6E8B2-8189-4942-8F9C-CB9461D3886D}" dt="2023-07-11T08:52:01.753" v="1554" actId="1076"/>
          <ac:picMkLst>
            <pc:docMk/>
            <pc:sldMk cId="3485137066" sldId="267"/>
            <ac:picMk id="12" creationId="{9805AEB6-869F-3100-57DA-E7972D765F1C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2T08:02:48.892" v="7426" actId="20577"/>
        <pc:sldMkLst>
          <pc:docMk/>
          <pc:sldMk cId="3959960023" sldId="268"/>
        </pc:sldMkLst>
        <pc:spChg chg="del mod">
          <ac:chgData name="Francesco Zuccato" userId="a772d87e-fe48-4c91-89d4-ab754f9ecf75" providerId="ADAL" clId="{ECB6E8B2-8189-4942-8F9C-CB9461D3886D}" dt="2023-07-11T08:09:50.179" v="630" actId="478"/>
          <ac:spMkLst>
            <pc:docMk/>
            <pc:sldMk cId="3959960023" sldId="268"/>
            <ac:spMk id="2" creationId="{40D49C10-3C9E-2C4B-6465-6E3D33362103}"/>
          </ac:spMkLst>
        </pc:spChg>
        <pc:spChg chg="add mod">
          <ac:chgData name="Francesco Zuccato" userId="a772d87e-fe48-4c91-89d4-ab754f9ecf75" providerId="ADAL" clId="{ECB6E8B2-8189-4942-8F9C-CB9461D3886D}" dt="2023-07-11T08:10:07.791" v="651" actId="20577"/>
          <ac:spMkLst>
            <pc:docMk/>
            <pc:sldMk cId="3959960023" sldId="268"/>
            <ac:spMk id="7" creationId="{04C2E8EE-9BC8-6594-A320-309330A94350}"/>
          </ac:spMkLst>
        </pc:spChg>
        <pc:spChg chg="add mod">
          <ac:chgData name="Francesco Zuccato" userId="a772d87e-fe48-4c91-89d4-ab754f9ecf75" providerId="ADAL" clId="{ECB6E8B2-8189-4942-8F9C-CB9461D3886D}" dt="2023-07-12T08:02:48.892" v="7426" actId="20577"/>
          <ac:spMkLst>
            <pc:docMk/>
            <pc:sldMk cId="3959960023" sldId="268"/>
            <ac:spMk id="8" creationId="{F4EE1E6F-86A4-42A2-D4CA-61BF37065DAE}"/>
          </ac:spMkLst>
        </pc:spChg>
        <pc:picChg chg="add del">
          <ac:chgData name="Francesco Zuccato" userId="a772d87e-fe48-4c91-89d4-ab754f9ecf75" providerId="ADAL" clId="{ECB6E8B2-8189-4942-8F9C-CB9461D3886D}" dt="2023-07-11T08:09:07.869" v="614"/>
          <ac:picMkLst>
            <pc:docMk/>
            <pc:sldMk cId="3959960023" sldId="268"/>
            <ac:picMk id="3" creationId="{94CEC116-1E34-CA4C-E9AC-DCF6661781E5}"/>
          </ac:picMkLst>
        </pc:picChg>
        <pc:picChg chg="del mod">
          <ac:chgData name="Francesco Zuccato" userId="a772d87e-fe48-4c91-89d4-ab754f9ecf75" providerId="ADAL" clId="{ECB6E8B2-8189-4942-8F9C-CB9461D3886D}" dt="2023-07-11T08:09:35.841" v="626" actId="478"/>
          <ac:picMkLst>
            <pc:docMk/>
            <pc:sldMk cId="3959960023" sldId="268"/>
            <ac:picMk id="4" creationId="{8A7620A6-80D4-4BB1-2916-C0C25E332904}"/>
          </ac:picMkLst>
        </pc:picChg>
        <pc:picChg chg="del mod">
          <ac:chgData name="Francesco Zuccato" userId="a772d87e-fe48-4c91-89d4-ab754f9ecf75" providerId="ADAL" clId="{ECB6E8B2-8189-4942-8F9C-CB9461D3886D}" dt="2023-07-11T08:09:36.233" v="627" actId="478"/>
          <ac:picMkLst>
            <pc:docMk/>
            <pc:sldMk cId="3959960023" sldId="268"/>
            <ac:picMk id="5" creationId="{1AF743D9-FA25-FCC8-7208-54DAC5D53689}"/>
          </ac:picMkLst>
        </pc:picChg>
        <pc:picChg chg="del mod">
          <ac:chgData name="Francesco Zuccato" userId="a772d87e-fe48-4c91-89d4-ab754f9ecf75" providerId="ADAL" clId="{ECB6E8B2-8189-4942-8F9C-CB9461D3886D}" dt="2023-07-11T08:09:36.483" v="628" actId="478"/>
          <ac:picMkLst>
            <pc:docMk/>
            <pc:sldMk cId="3959960023" sldId="268"/>
            <ac:picMk id="6" creationId="{67F41E24-A393-8ECF-EAF8-1F7296E3A13F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0:38:41.006" v="2623" actId="114"/>
        <pc:sldMkLst>
          <pc:docMk/>
          <pc:sldMk cId="1262645116" sldId="269"/>
        </pc:sldMkLst>
        <pc:spChg chg="del mod">
          <ac:chgData name="Francesco Zuccato" userId="a772d87e-fe48-4c91-89d4-ab754f9ecf75" providerId="ADAL" clId="{ECB6E8B2-8189-4942-8F9C-CB9461D3886D}" dt="2023-07-11T09:05:07.365" v="1664" actId="478"/>
          <ac:spMkLst>
            <pc:docMk/>
            <pc:sldMk cId="1262645116" sldId="269"/>
            <ac:spMk id="2" creationId="{E893020F-C8B0-4E76-3F70-5F0356A703E1}"/>
          </ac:spMkLst>
        </pc:spChg>
        <pc:spChg chg="mod">
          <ac:chgData name="Francesco Zuccato" userId="a772d87e-fe48-4c91-89d4-ab754f9ecf75" providerId="ADAL" clId="{ECB6E8B2-8189-4942-8F9C-CB9461D3886D}" dt="2023-07-11T10:38:41.006" v="2623" actId="114"/>
          <ac:spMkLst>
            <pc:docMk/>
            <pc:sldMk cId="1262645116" sldId="269"/>
            <ac:spMk id="3" creationId="{62361659-93B2-2A76-8DA5-77BEF615C6A5}"/>
          </ac:spMkLst>
        </pc:spChg>
        <pc:spChg chg="add del mod">
          <ac:chgData name="Francesco Zuccato" userId="a772d87e-fe48-4c91-89d4-ab754f9ecf75" providerId="ADAL" clId="{ECB6E8B2-8189-4942-8F9C-CB9461D3886D}" dt="2023-07-11T09:05:09.052" v="1665" actId="478"/>
          <ac:spMkLst>
            <pc:docMk/>
            <pc:sldMk cId="1262645116" sldId="269"/>
            <ac:spMk id="8" creationId="{36538ACB-1735-0CDB-FFC5-92371038171A}"/>
          </ac:spMkLst>
        </pc:spChg>
        <pc:spChg chg="add mod">
          <ac:chgData name="Francesco Zuccato" userId="a772d87e-fe48-4c91-89d4-ab754f9ecf75" providerId="ADAL" clId="{ECB6E8B2-8189-4942-8F9C-CB9461D3886D}" dt="2023-07-11T09:05:15.920" v="1673" actId="20577"/>
          <ac:spMkLst>
            <pc:docMk/>
            <pc:sldMk cId="1262645116" sldId="269"/>
            <ac:spMk id="9" creationId="{17C40DD2-11F8-2B19-AA7A-7006B732282C}"/>
          </ac:spMkLst>
        </pc:spChg>
        <pc:spChg chg="add mod">
          <ac:chgData name="Francesco Zuccato" userId="a772d87e-fe48-4c91-89d4-ab754f9ecf75" providerId="ADAL" clId="{ECB6E8B2-8189-4942-8F9C-CB9461D3886D}" dt="2023-07-11T10:16:08.888" v="2050" actId="20577"/>
          <ac:spMkLst>
            <pc:docMk/>
            <pc:sldMk cId="1262645116" sldId="269"/>
            <ac:spMk id="10" creationId="{B156ABDA-961D-D955-26DE-F2A2FF520BEF}"/>
          </ac:spMkLst>
        </pc:spChg>
        <pc:picChg chg="del mod">
          <ac:chgData name="Francesco Zuccato" userId="a772d87e-fe48-4c91-89d4-ab754f9ecf75" providerId="ADAL" clId="{ECB6E8B2-8189-4942-8F9C-CB9461D3886D}" dt="2023-07-11T10:20:41.513" v="2350" actId="478"/>
          <ac:picMkLst>
            <pc:docMk/>
            <pc:sldMk cId="1262645116" sldId="269"/>
            <ac:picMk id="5" creationId="{6382B9A5-3F80-4680-103B-AF5DCF523088}"/>
          </ac:picMkLst>
        </pc:picChg>
        <pc:picChg chg="del mod">
          <ac:chgData name="Francesco Zuccato" userId="a772d87e-fe48-4c91-89d4-ab754f9ecf75" providerId="ADAL" clId="{ECB6E8B2-8189-4942-8F9C-CB9461D3886D}" dt="2023-07-11T10:20:41.952" v="2351" actId="478"/>
          <ac:picMkLst>
            <pc:docMk/>
            <pc:sldMk cId="1262645116" sldId="269"/>
            <ac:picMk id="7" creationId="{B856E54F-6D82-F661-CA85-782797031640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3:41:17.001" v="4139" actId="14100"/>
        <pc:sldMkLst>
          <pc:docMk/>
          <pc:sldMk cId="1355947949" sldId="270"/>
        </pc:sldMkLst>
        <pc:spChg chg="del mod">
          <ac:chgData name="Francesco Zuccato" userId="a772d87e-fe48-4c91-89d4-ab754f9ecf75" providerId="ADAL" clId="{ECB6E8B2-8189-4942-8F9C-CB9461D3886D}" dt="2023-07-11T11:02:50.034" v="3022" actId="478"/>
          <ac:spMkLst>
            <pc:docMk/>
            <pc:sldMk cId="1355947949" sldId="270"/>
            <ac:spMk id="2" creationId="{5F575336-41EB-3254-6F9E-1FC63B9CE089}"/>
          </ac:spMkLst>
        </pc:spChg>
        <pc:spChg chg="mod">
          <ac:chgData name="Francesco Zuccato" userId="a772d87e-fe48-4c91-89d4-ab754f9ecf75" providerId="ADAL" clId="{ECB6E8B2-8189-4942-8F9C-CB9461D3886D}" dt="2023-07-11T13:41:17.001" v="4139" actId="14100"/>
          <ac:spMkLst>
            <pc:docMk/>
            <pc:sldMk cId="1355947949" sldId="270"/>
            <ac:spMk id="3" creationId="{ADA168C0-8D8A-E393-E8EE-8552010D12DA}"/>
          </ac:spMkLst>
        </pc:spChg>
        <pc:spChg chg="add mod">
          <ac:chgData name="Francesco Zuccato" userId="a772d87e-fe48-4c91-89d4-ab754f9ecf75" providerId="ADAL" clId="{ECB6E8B2-8189-4942-8F9C-CB9461D3886D}" dt="2023-07-11T11:02:58.522" v="3024"/>
          <ac:spMkLst>
            <pc:docMk/>
            <pc:sldMk cId="1355947949" sldId="270"/>
            <ac:spMk id="6" creationId="{36B6BDEF-D970-B11F-E06C-7F8B8AFB2F27}"/>
          </ac:spMkLst>
        </pc:spChg>
        <pc:picChg chg="mod">
          <ac:chgData name="Francesco Zuccato" userId="a772d87e-fe48-4c91-89d4-ab754f9ecf75" providerId="ADAL" clId="{ECB6E8B2-8189-4942-8F9C-CB9461D3886D}" dt="2023-07-11T13:41:06.129" v="4135" actId="1076"/>
          <ac:picMkLst>
            <pc:docMk/>
            <pc:sldMk cId="1355947949" sldId="270"/>
            <ac:picMk id="5" creationId="{01321415-1753-572D-B6F1-162674037A58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3:54:17.974" v="4530" actId="20577"/>
        <pc:sldMkLst>
          <pc:docMk/>
          <pc:sldMk cId="2986536925" sldId="271"/>
        </pc:sldMkLst>
        <pc:spChg chg="del mod">
          <ac:chgData name="Francesco Zuccato" userId="a772d87e-fe48-4c91-89d4-ab754f9ecf75" providerId="ADAL" clId="{ECB6E8B2-8189-4942-8F9C-CB9461D3886D}" dt="2023-07-11T13:42:24.432" v="4146" actId="478"/>
          <ac:spMkLst>
            <pc:docMk/>
            <pc:sldMk cId="2986536925" sldId="271"/>
            <ac:spMk id="2" creationId="{20F877B5-15D9-BAD0-B192-892932ECD224}"/>
          </ac:spMkLst>
        </pc:spChg>
        <pc:spChg chg="mod">
          <ac:chgData name="Francesco Zuccato" userId="a772d87e-fe48-4c91-89d4-ab754f9ecf75" providerId="ADAL" clId="{ECB6E8B2-8189-4942-8F9C-CB9461D3886D}" dt="2023-07-11T13:54:17.974" v="4530" actId="20577"/>
          <ac:spMkLst>
            <pc:docMk/>
            <pc:sldMk cId="2986536925" sldId="271"/>
            <ac:spMk id="3" creationId="{2AAE0436-4B05-DBEB-DEB2-153C93B749CE}"/>
          </ac:spMkLst>
        </pc:spChg>
        <pc:spChg chg="add mod">
          <ac:chgData name="Francesco Zuccato" userId="a772d87e-fe48-4c91-89d4-ab754f9ecf75" providerId="ADAL" clId="{ECB6E8B2-8189-4942-8F9C-CB9461D3886D}" dt="2023-07-11T13:49:20.938" v="4356" actId="6549"/>
          <ac:spMkLst>
            <pc:docMk/>
            <pc:sldMk cId="2986536925" sldId="271"/>
            <ac:spMk id="6" creationId="{918B2B46-9905-C15E-4BAF-5EF3E4278328}"/>
          </ac:spMkLst>
        </pc:spChg>
        <pc:spChg chg="add mod">
          <ac:chgData name="Francesco Zuccato" userId="a772d87e-fe48-4c91-89d4-ab754f9ecf75" providerId="ADAL" clId="{ECB6E8B2-8189-4942-8F9C-CB9461D3886D}" dt="2023-07-11T13:46:17.467" v="4183" actId="6549"/>
          <ac:spMkLst>
            <pc:docMk/>
            <pc:sldMk cId="2986536925" sldId="271"/>
            <ac:spMk id="10" creationId="{44CAC2F1-BE7D-6708-9967-ACA8714C05C2}"/>
          </ac:spMkLst>
        </pc:spChg>
        <pc:picChg chg="del mod">
          <ac:chgData name="Francesco Zuccato" userId="a772d87e-fe48-4c91-89d4-ab754f9ecf75" providerId="ADAL" clId="{ECB6E8B2-8189-4942-8F9C-CB9461D3886D}" dt="2023-07-11T13:43:33.607" v="4149" actId="478"/>
          <ac:picMkLst>
            <pc:docMk/>
            <pc:sldMk cId="2986536925" sldId="271"/>
            <ac:picMk id="5" creationId="{86688846-37C7-7998-8316-648401436915}"/>
          </ac:picMkLst>
        </pc:picChg>
        <pc:picChg chg="add del mod">
          <ac:chgData name="Francesco Zuccato" userId="a772d87e-fe48-4c91-89d4-ab754f9ecf75" providerId="ADAL" clId="{ECB6E8B2-8189-4942-8F9C-CB9461D3886D}" dt="2023-07-11T13:44:06.135" v="4164" actId="478"/>
          <ac:picMkLst>
            <pc:docMk/>
            <pc:sldMk cId="2986536925" sldId="271"/>
            <ac:picMk id="7" creationId="{FF4F73E4-B99C-2695-D8C8-3C491348002D}"/>
          </ac:picMkLst>
        </pc:picChg>
        <pc:picChg chg="add mod">
          <ac:chgData name="Francesco Zuccato" userId="a772d87e-fe48-4c91-89d4-ab754f9ecf75" providerId="ADAL" clId="{ECB6E8B2-8189-4942-8F9C-CB9461D3886D}" dt="2023-07-11T13:51:49.078" v="4459" actId="1076"/>
          <ac:picMkLst>
            <pc:docMk/>
            <pc:sldMk cId="2986536925" sldId="271"/>
            <ac:picMk id="9" creationId="{0C1F6842-9668-228B-F13E-AE30A04643F3}"/>
          </ac:picMkLst>
        </pc:picChg>
      </pc:sldChg>
      <pc:sldChg chg="delSp modSp del mod setBg">
        <pc:chgData name="Francesco Zuccato" userId="a772d87e-fe48-4c91-89d4-ab754f9ecf75" providerId="ADAL" clId="{ECB6E8B2-8189-4942-8F9C-CB9461D3886D}" dt="2023-07-11T13:58:37.610" v="4599" actId="47"/>
        <pc:sldMkLst>
          <pc:docMk/>
          <pc:sldMk cId="2663704541" sldId="272"/>
        </pc:sldMkLst>
        <pc:spChg chg="del mod">
          <ac:chgData name="Francesco Zuccato" userId="a772d87e-fe48-4c91-89d4-ab754f9ecf75" providerId="ADAL" clId="{ECB6E8B2-8189-4942-8F9C-CB9461D3886D}" dt="2023-07-11T13:58:30.786" v="4598" actId="478"/>
          <ac:spMkLst>
            <pc:docMk/>
            <pc:sldMk cId="2663704541" sldId="272"/>
            <ac:spMk id="2" creationId="{D63F8725-9327-3864-C245-96B8066F7555}"/>
          </ac:spMkLst>
        </pc:spChg>
        <pc:picChg chg="mod">
          <ac:chgData name="Francesco Zuccato" userId="a772d87e-fe48-4c91-89d4-ab754f9ecf75" providerId="ADAL" clId="{ECB6E8B2-8189-4942-8F9C-CB9461D3886D}" dt="2023-07-11T07:06:53.877" v="4"/>
          <ac:picMkLst>
            <pc:docMk/>
            <pc:sldMk cId="2663704541" sldId="272"/>
            <ac:picMk id="5" creationId="{819E2E97-D6E9-8BA4-2B96-2C9F184DFE64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4:14:05.702" v="5329" actId="1076"/>
        <pc:sldMkLst>
          <pc:docMk/>
          <pc:sldMk cId="698828348" sldId="273"/>
        </pc:sldMkLst>
        <pc:spChg chg="del mod">
          <ac:chgData name="Francesco Zuccato" userId="a772d87e-fe48-4c91-89d4-ab754f9ecf75" providerId="ADAL" clId="{ECB6E8B2-8189-4942-8F9C-CB9461D3886D}" dt="2023-07-11T13:58:47.982" v="4601" actId="478"/>
          <ac:spMkLst>
            <pc:docMk/>
            <pc:sldMk cId="698828348" sldId="273"/>
            <ac:spMk id="2" creationId="{09C3DD35-2A7A-918B-852E-A07C9DAC5B27}"/>
          </ac:spMkLst>
        </pc:spChg>
        <pc:spChg chg="add mod">
          <ac:chgData name="Francesco Zuccato" userId="a772d87e-fe48-4c91-89d4-ab754f9ecf75" providerId="ADAL" clId="{ECB6E8B2-8189-4942-8F9C-CB9461D3886D}" dt="2023-07-11T13:58:56.358" v="4603"/>
          <ac:spMkLst>
            <pc:docMk/>
            <pc:sldMk cId="698828348" sldId="273"/>
            <ac:spMk id="4" creationId="{F8F8F00F-4F44-4042-4941-8626CA7657C4}"/>
          </ac:spMkLst>
        </pc:spChg>
        <pc:spChg chg="add mod">
          <ac:chgData name="Francesco Zuccato" userId="a772d87e-fe48-4c91-89d4-ab754f9ecf75" providerId="ADAL" clId="{ECB6E8B2-8189-4942-8F9C-CB9461D3886D}" dt="2023-07-11T14:00:21.441" v="4629" actId="14100"/>
          <ac:spMkLst>
            <pc:docMk/>
            <pc:sldMk cId="698828348" sldId="273"/>
            <ac:spMk id="6" creationId="{C2B25B43-D039-DDAC-C914-BF11A4C8FCE9}"/>
          </ac:spMkLst>
        </pc:spChg>
        <pc:spChg chg="add mod">
          <ac:chgData name="Francesco Zuccato" userId="a772d87e-fe48-4c91-89d4-ab754f9ecf75" providerId="ADAL" clId="{ECB6E8B2-8189-4942-8F9C-CB9461D3886D}" dt="2023-07-11T14:12:49.993" v="5290" actId="21"/>
          <ac:spMkLst>
            <pc:docMk/>
            <pc:sldMk cId="698828348" sldId="273"/>
            <ac:spMk id="8" creationId="{F67DACF3-49A9-9558-1557-54E4ABA859C0}"/>
          </ac:spMkLst>
        </pc:spChg>
        <pc:picChg chg="mod">
          <ac:chgData name="Francesco Zuccato" userId="a772d87e-fe48-4c91-89d4-ab754f9ecf75" providerId="ADAL" clId="{ECB6E8B2-8189-4942-8F9C-CB9461D3886D}" dt="2023-07-11T14:14:02.886" v="5328" actId="1076"/>
          <ac:picMkLst>
            <pc:docMk/>
            <pc:sldMk cId="698828348" sldId="273"/>
            <ac:picMk id="5" creationId="{DE2CABE1-C7C6-159E-0F80-57FEA1407FB9}"/>
          </ac:picMkLst>
        </pc:picChg>
        <pc:picChg chg="mod">
          <ac:chgData name="Francesco Zuccato" userId="a772d87e-fe48-4c91-89d4-ab754f9ecf75" providerId="ADAL" clId="{ECB6E8B2-8189-4942-8F9C-CB9461D3886D}" dt="2023-07-11T14:13:58.251" v="5327" actId="1076"/>
          <ac:picMkLst>
            <pc:docMk/>
            <pc:sldMk cId="698828348" sldId="273"/>
            <ac:picMk id="7" creationId="{2F82EDC5-5332-C6CA-6E74-32CBCD099354}"/>
          </ac:picMkLst>
        </pc:picChg>
        <pc:picChg chg="mod ord">
          <ac:chgData name="Francesco Zuccato" userId="a772d87e-fe48-4c91-89d4-ab754f9ecf75" providerId="ADAL" clId="{ECB6E8B2-8189-4942-8F9C-CB9461D3886D}" dt="2023-07-11T14:14:05.702" v="5329" actId="1076"/>
          <ac:picMkLst>
            <pc:docMk/>
            <pc:sldMk cId="698828348" sldId="273"/>
            <ac:picMk id="9" creationId="{F5710AA5-CE2E-7927-21A8-828E01D1CEC6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2T08:09:40.893" v="7454" actId="20577"/>
        <pc:sldMkLst>
          <pc:docMk/>
          <pc:sldMk cId="3564997979" sldId="274"/>
        </pc:sldMkLst>
        <pc:spChg chg="add del mod">
          <ac:chgData name="Francesco Zuccato" userId="a772d87e-fe48-4c91-89d4-ab754f9ecf75" providerId="ADAL" clId="{ECB6E8B2-8189-4942-8F9C-CB9461D3886D}" dt="2023-07-11T14:09:11.064" v="5132" actId="478"/>
          <ac:spMkLst>
            <pc:docMk/>
            <pc:sldMk cId="3564997979" sldId="274"/>
            <ac:spMk id="2" creationId="{F352FA5E-8E54-44EB-4184-EBC934C9A560}"/>
          </ac:spMkLst>
        </pc:spChg>
        <pc:spChg chg="add del mod">
          <ac:chgData name="Francesco Zuccato" userId="a772d87e-fe48-4c91-89d4-ab754f9ecf75" providerId="ADAL" clId="{ECB6E8B2-8189-4942-8F9C-CB9461D3886D}" dt="2023-07-11T14:09:11.189" v="5133" actId="478"/>
          <ac:spMkLst>
            <pc:docMk/>
            <pc:sldMk cId="3564997979" sldId="274"/>
            <ac:spMk id="6" creationId="{5B390842-9314-2D14-D3FE-35B6D1643538}"/>
          </ac:spMkLst>
        </pc:spChg>
        <pc:spChg chg="add del mod">
          <ac:chgData name="Francesco Zuccato" userId="a772d87e-fe48-4c91-89d4-ab754f9ecf75" providerId="ADAL" clId="{ECB6E8B2-8189-4942-8F9C-CB9461D3886D}" dt="2023-07-11T14:12:44.581" v="5289"/>
          <ac:spMkLst>
            <pc:docMk/>
            <pc:sldMk cId="3564997979" sldId="274"/>
            <ac:spMk id="8" creationId="{22558D4F-0461-7FEA-5D44-9DD754F27E82}"/>
          </ac:spMkLst>
        </pc:spChg>
        <pc:spChg chg="add del">
          <ac:chgData name="Francesco Zuccato" userId="a772d87e-fe48-4c91-89d4-ab754f9ecf75" providerId="ADAL" clId="{ECB6E8B2-8189-4942-8F9C-CB9461D3886D}" dt="2023-07-11T14:09:35.825" v="5159" actId="22"/>
          <ac:spMkLst>
            <pc:docMk/>
            <pc:sldMk cId="3564997979" sldId="274"/>
            <ac:spMk id="10" creationId="{68A176FF-4117-A44B-AA07-6054275CEDC0}"/>
          </ac:spMkLst>
        </pc:spChg>
        <pc:spChg chg="add mod">
          <ac:chgData name="Francesco Zuccato" userId="a772d87e-fe48-4c91-89d4-ab754f9ecf75" providerId="ADAL" clId="{ECB6E8B2-8189-4942-8F9C-CB9461D3886D}" dt="2023-07-12T08:09:40.893" v="7454" actId="20577"/>
          <ac:spMkLst>
            <pc:docMk/>
            <pc:sldMk cId="3564997979" sldId="274"/>
            <ac:spMk id="11" creationId="{1A18AD82-0E47-6611-4B39-9F4405308620}"/>
          </ac:spMkLst>
        </pc:spChg>
        <pc:spChg chg="add del mod">
          <ac:chgData name="Francesco Zuccato" userId="a772d87e-fe48-4c91-89d4-ab754f9ecf75" providerId="ADAL" clId="{ECB6E8B2-8189-4942-8F9C-CB9461D3886D}" dt="2023-07-11T14:11:03.652" v="5169" actId="478"/>
          <ac:spMkLst>
            <pc:docMk/>
            <pc:sldMk cId="3564997979" sldId="274"/>
            <ac:spMk id="15" creationId="{8A384E33-A28C-0B2F-5A15-6932CF9608A5}"/>
          </ac:spMkLst>
        </pc:spChg>
        <pc:spChg chg="add mod">
          <ac:chgData name="Francesco Zuccato" userId="a772d87e-fe48-4c91-89d4-ab754f9ecf75" providerId="ADAL" clId="{ECB6E8B2-8189-4942-8F9C-CB9461D3886D}" dt="2023-07-11T14:13:13.029" v="5310" actId="20577"/>
          <ac:spMkLst>
            <pc:docMk/>
            <pc:sldMk cId="3564997979" sldId="274"/>
            <ac:spMk id="16" creationId="{242E0144-353F-5DA5-D2C2-BCBBAA841CA1}"/>
          </ac:spMkLst>
        </pc:spChg>
        <pc:picChg chg="del mod">
          <ac:chgData name="Francesco Zuccato" userId="a772d87e-fe48-4c91-89d4-ab754f9ecf75" providerId="ADAL" clId="{ECB6E8B2-8189-4942-8F9C-CB9461D3886D}" dt="2023-07-11T14:11:00.228" v="5168" actId="478"/>
          <ac:picMkLst>
            <pc:docMk/>
            <pc:sldMk cId="3564997979" sldId="274"/>
            <ac:picMk id="5" creationId="{9D47EC78-5CB8-3468-665D-B9551103B787}"/>
          </ac:picMkLst>
        </pc:picChg>
        <pc:picChg chg="del mod">
          <ac:chgData name="Francesco Zuccato" userId="a772d87e-fe48-4c91-89d4-ab754f9ecf75" providerId="ADAL" clId="{ECB6E8B2-8189-4942-8F9C-CB9461D3886D}" dt="2023-07-11T14:10:48.034" v="5163" actId="478"/>
          <ac:picMkLst>
            <pc:docMk/>
            <pc:sldMk cId="3564997979" sldId="274"/>
            <ac:picMk id="7" creationId="{2DBC075A-3B8E-D599-1055-174DE49493E4}"/>
          </ac:picMkLst>
        </pc:picChg>
        <pc:picChg chg="add del mod">
          <ac:chgData name="Francesco Zuccato" userId="a772d87e-fe48-4c91-89d4-ab754f9ecf75" providerId="ADAL" clId="{ECB6E8B2-8189-4942-8F9C-CB9461D3886D}" dt="2023-07-11T14:12:39.221" v="5288" actId="478"/>
          <ac:picMkLst>
            <pc:docMk/>
            <pc:sldMk cId="3564997979" sldId="274"/>
            <ac:picMk id="13" creationId="{1419FC3F-334F-BCB1-928D-405E3EF9B269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4:33:57.156" v="6212"/>
        <pc:sldMkLst>
          <pc:docMk/>
          <pc:sldMk cId="4102100390" sldId="275"/>
        </pc:sldMkLst>
        <pc:spChg chg="del mod">
          <ac:chgData name="Francesco Zuccato" userId="a772d87e-fe48-4c91-89d4-ab754f9ecf75" providerId="ADAL" clId="{ECB6E8B2-8189-4942-8F9C-CB9461D3886D}" dt="2023-07-11T14:09:22.857" v="5151" actId="478"/>
          <ac:spMkLst>
            <pc:docMk/>
            <pc:sldMk cId="4102100390" sldId="275"/>
            <ac:spMk id="2" creationId="{F352FA5E-8E54-44EB-4184-EBC934C9A560}"/>
          </ac:spMkLst>
        </pc:spChg>
        <pc:spChg chg="add mod">
          <ac:chgData name="Francesco Zuccato" userId="a772d87e-fe48-4c91-89d4-ab754f9ecf75" providerId="ADAL" clId="{ECB6E8B2-8189-4942-8F9C-CB9461D3886D}" dt="2023-07-11T14:09:27.332" v="5157" actId="20577"/>
          <ac:spMkLst>
            <pc:docMk/>
            <pc:sldMk cId="4102100390" sldId="275"/>
            <ac:spMk id="4" creationId="{1BD32D54-6E67-32B4-64EA-33241B81997A}"/>
          </ac:spMkLst>
        </pc:spChg>
        <pc:spChg chg="add del mod">
          <ac:chgData name="Francesco Zuccato" userId="a772d87e-fe48-4c91-89d4-ab754f9ecf75" providerId="ADAL" clId="{ECB6E8B2-8189-4942-8F9C-CB9461D3886D}" dt="2023-07-11T14:09:25.644" v="5152" actId="478"/>
          <ac:spMkLst>
            <pc:docMk/>
            <pc:sldMk cId="4102100390" sldId="275"/>
            <ac:spMk id="6" creationId="{778F2E8F-75C9-1BD4-788D-70AE6BEEE50B}"/>
          </ac:spMkLst>
        </pc:spChg>
        <pc:spChg chg="add del mod">
          <ac:chgData name="Francesco Zuccato" userId="a772d87e-fe48-4c91-89d4-ab754f9ecf75" providerId="ADAL" clId="{ECB6E8B2-8189-4942-8F9C-CB9461D3886D}" dt="2023-07-11T14:20:56.579" v="5702" actId="478"/>
          <ac:spMkLst>
            <pc:docMk/>
            <pc:sldMk cId="4102100390" sldId="275"/>
            <ac:spMk id="10" creationId="{C0511D3E-0994-B90F-A2E7-077716706D7B}"/>
          </ac:spMkLst>
        </pc:spChg>
        <pc:spChg chg="add mod">
          <ac:chgData name="Francesco Zuccato" userId="a772d87e-fe48-4c91-89d4-ab754f9ecf75" providerId="ADAL" clId="{ECB6E8B2-8189-4942-8F9C-CB9461D3886D}" dt="2023-07-11T14:33:50.127" v="6210" actId="1076"/>
          <ac:spMkLst>
            <pc:docMk/>
            <pc:sldMk cId="4102100390" sldId="275"/>
            <ac:spMk id="11" creationId="{098EAFA6-2F65-DBA1-5892-1242566FEE16}"/>
          </ac:spMkLst>
        </pc:spChg>
        <pc:spChg chg="add mod">
          <ac:chgData name="Francesco Zuccato" userId="a772d87e-fe48-4c91-89d4-ab754f9ecf75" providerId="ADAL" clId="{ECB6E8B2-8189-4942-8F9C-CB9461D3886D}" dt="2023-07-11T14:33:46.698" v="6209"/>
          <ac:spMkLst>
            <pc:docMk/>
            <pc:sldMk cId="4102100390" sldId="275"/>
            <ac:spMk id="16" creationId="{7E396582-02E1-EE83-4506-4EE3B6680A40}"/>
          </ac:spMkLst>
        </pc:spChg>
        <pc:spChg chg="add del mod">
          <ac:chgData name="Francesco Zuccato" userId="a772d87e-fe48-4c91-89d4-ab754f9ecf75" providerId="ADAL" clId="{ECB6E8B2-8189-4942-8F9C-CB9461D3886D}" dt="2023-07-11T14:33:57.156" v="6212"/>
          <ac:spMkLst>
            <pc:docMk/>
            <pc:sldMk cId="4102100390" sldId="275"/>
            <ac:spMk id="17" creationId="{35481668-C0AB-6AD5-71C3-82FB006057AA}"/>
          </ac:spMkLst>
        </pc:spChg>
        <pc:picChg chg="del mod">
          <ac:chgData name="Francesco Zuccato" userId="a772d87e-fe48-4c91-89d4-ab754f9ecf75" providerId="ADAL" clId="{ECB6E8B2-8189-4942-8F9C-CB9461D3886D}" dt="2023-07-11T14:20:54.912" v="5701" actId="478"/>
          <ac:picMkLst>
            <pc:docMk/>
            <pc:sldMk cId="4102100390" sldId="275"/>
            <ac:picMk id="7" creationId="{77933752-F924-3506-35A0-813AD878748C}"/>
          </ac:picMkLst>
        </pc:picChg>
        <pc:picChg chg="del mod">
          <ac:chgData name="Francesco Zuccato" userId="a772d87e-fe48-4c91-89d4-ab754f9ecf75" providerId="ADAL" clId="{ECB6E8B2-8189-4942-8F9C-CB9461D3886D}" dt="2023-07-11T14:20:57.049" v="5703" actId="478"/>
          <ac:picMkLst>
            <pc:docMk/>
            <pc:sldMk cId="4102100390" sldId="275"/>
            <ac:picMk id="9" creationId="{F12C32C2-8F2D-7BF3-7387-DED159136447}"/>
          </ac:picMkLst>
        </pc:picChg>
        <pc:picChg chg="add mod">
          <ac:chgData name="Francesco Zuccato" userId="a772d87e-fe48-4c91-89d4-ab754f9ecf75" providerId="ADAL" clId="{ECB6E8B2-8189-4942-8F9C-CB9461D3886D}" dt="2023-07-11T14:22:47.299" v="5848" actId="1076"/>
          <ac:picMkLst>
            <pc:docMk/>
            <pc:sldMk cId="4102100390" sldId="275"/>
            <ac:picMk id="13" creationId="{D7C1C824-7D22-BCCA-C16A-8B98F2E480B3}"/>
          </ac:picMkLst>
        </pc:picChg>
        <pc:picChg chg="add mod">
          <ac:chgData name="Francesco Zuccato" userId="a772d87e-fe48-4c91-89d4-ab754f9ecf75" providerId="ADAL" clId="{ECB6E8B2-8189-4942-8F9C-CB9461D3886D}" dt="2023-07-11T14:23:40.957" v="5853" actId="1076"/>
          <ac:picMkLst>
            <pc:docMk/>
            <pc:sldMk cId="4102100390" sldId="275"/>
            <ac:picMk id="15" creationId="{40B39CCC-7076-7709-0A9C-DE225D4E1CB6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4:37:07.359" v="6259" actId="1037"/>
        <pc:sldMkLst>
          <pc:docMk/>
          <pc:sldMk cId="556366796" sldId="276"/>
        </pc:sldMkLst>
        <pc:spChg chg="del mod">
          <ac:chgData name="Francesco Zuccato" userId="a772d87e-fe48-4c91-89d4-ab754f9ecf75" providerId="ADAL" clId="{ECB6E8B2-8189-4942-8F9C-CB9461D3886D}" dt="2023-07-11T14:25:31.253" v="5869" actId="478"/>
          <ac:spMkLst>
            <pc:docMk/>
            <pc:sldMk cId="556366796" sldId="276"/>
            <ac:spMk id="2" creationId="{2DD1D284-7E27-617F-28B5-29B8C0AFC71D}"/>
          </ac:spMkLst>
        </pc:spChg>
        <pc:spChg chg="add mod">
          <ac:chgData name="Francesco Zuccato" userId="a772d87e-fe48-4c91-89d4-ab754f9ecf75" providerId="ADAL" clId="{ECB6E8B2-8189-4942-8F9C-CB9461D3886D}" dt="2023-07-11T14:25:43.871" v="5889" actId="6549"/>
          <ac:spMkLst>
            <pc:docMk/>
            <pc:sldMk cId="556366796" sldId="276"/>
            <ac:spMk id="4" creationId="{1DC7E721-7FA3-61DB-DDE5-43AADC16E45A}"/>
          </ac:spMkLst>
        </pc:spChg>
        <pc:spChg chg="add del mod">
          <ac:chgData name="Francesco Zuccato" userId="a772d87e-fe48-4c91-89d4-ab754f9ecf75" providerId="ADAL" clId="{ECB6E8B2-8189-4942-8F9C-CB9461D3886D}" dt="2023-07-11T14:25:32.355" v="5870" actId="478"/>
          <ac:spMkLst>
            <pc:docMk/>
            <pc:sldMk cId="556366796" sldId="276"/>
            <ac:spMk id="7" creationId="{B3C7CE4D-2D32-6CB3-8682-3EF72418D8EF}"/>
          </ac:spMkLst>
        </pc:spChg>
        <pc:spChg chg="add mod">
          <ac:chgData name="Francesco Zuccato" userId="a772d87e-fe48-4c91-89d4-ab754f9ecf75" providerId="ADAL" clId="{ECB6E8B2-8189-4942-8F9C-CB9461D3886D}" dt="2023-07-11T14:34:40.125" v="6229" actId="20577"/>
          <ac:spMkLst>
            <pc:docMk/>
            <pc:sldMk cId="556366796" sldId="276"/>
            <ac:spMk id="8" creationId="{D60C02A4-23EA-C0A6-130F-E965CE858CBD}"/>
          </ac:spMkLst>
        </pc:spChg>
        <pc:spChg chg="add del mod">
          <ac:chgData name="Francesco Zuccato" userId="a772d87e-fe48-4c91-89d4-ab754f9ecf75" providerId="ADAL" clId="{ECB6E8B2-8189-4942-8F9C-CB9461D3886D}" dt="2023-07-11T14:26:17.766" v="5893" actId="478"/>
          <ac:spMkLst>
            <pc:docMk/>
            <pc:sldMk cId="556366796" sldId="276"/>
            <ac:spMk id="10" creationId="{AB07953B-02AC-6C51-417E-F375F8445A5D}"/>
          </ac:spMkLst>
        </pc:spChg>
        <pc:spChg chg="add mod">
          <ac:chgData name="Francesco Zuccato" userId="a772d87e-fe48-4c91-89d4-ab754f9ecf75" providerId="ADAL" clId="{ECB6E8B2-8189-4942-8F9C-CB9461D3886D}" dt="2023-07-11T14:33:58.294" v="6213"/>
          <ac:spMkLst>
            <pc:docMk/>
            <pc:sldMk cId="556366796" sldId="276"/>
            <ac:spMk id="19" creationId="{2130755A-78AF-2832-E45D-91D6C7D40381}"/>
          </ac:spMkLst>
        </pc:spChg>
        <pc:picChg chg="del mod">
          <ac:chgData name="Francesco Zuccato" userId="a772d87e-fe48-4c91-89d4-ab754f9ecf75" providerId="ADAL" clId="{ECB6E8B2-8189-4942-8F9C-CB9461D3886D}" dt="2023-07-11T14:26:15.828" v="5892" actId="478"/>
          <ac:picMkLst>
            <pc:docMk/>
            <pc:sldMk cId="556366796" sldId="276"/>
            <ac:picMk id="5" creationId="{F0D69BF4-C5EC-474B-5E1E-C6DF9DE854BA}"/>
          </ac:picMkLst>
        </pc:picChg>
        <pc:picChg chg="add mod">
          <ac:chgData name="Francesco Zuccato" userId="a772d87e-fe48-4c91-89d4-ab754f9ecf75" providerId="ADAL" clId="{ECB6E8B2-8189-4942-8F9C-CB9461D3886D}" dt="2023-07-11T14:36:57.375" v="6253" actId="14100"/>
          <ac:picMkLst>
            <pc:docMk/>
            <pc:sldMk cId="556366796" sldId="276"/>
            <ac:picMk id="12" creationId="{B3A80CAE-CA51-CF65-FF7A-E62C961D02A7}"/>
          </ac:picMkLst>
        </pc:picChg>
        <pc:picChg chg="add mod">
          <ac:chgData name="Francesco Zuccato" userId="a772d87e-fe48-4c91-89d4-ab754f9ecf75" providerId="ADAL" clId="{ECB6E8B2-8189-4942-8F9C-CB9461D3886D}" dt="2023-07-11T14:34:33.475" v="6224" actId="1076"/>
          <ac:picMkLst>
            <pc:docMk/>
            <pc:sldMk cId="556366796" sldId="276"/>
            <ac:picMk id="14" creationId="{7779BC11-D6BF-951A-AF84-8A9E9B9AF890}"/>
          </ac:picMkLst>
        </pc:picChg>
        <pc:picChg chg="add del mod">
          <ac:chgData name="Francesco Zuccato" userId="a772d87e-fe48-4c91-89d4-ab754f9ecf75" providerId="ADAL" clId="{ECB6E8B2-8189-4942-8F9C-CB9461D3886D}" dt="2023-07-11T14:30:47.318" v="6008" actId="21"/>
          <ac:picMkLst>
            <pc:docMk/>
            <pc:sldMk cId="556366796" sldId="276"/>
            <ac:picMk id="16" creationId="{45917CE3-0AC5-DD55-1ECF-FB178CD16ECD}"/>
          </ac:picMkLst>
        </pc:picChg>
        <pc:picChg chg="add mod">
          <ac:chgData name="Francesco Zuccato" userId="a772d87e-fe48-4c91-89d4-ab754f9ecf75" providerId="ADAL" clId="{ECB6E8B2-8189-4942-8F9C-CB9461D3886D}" dt="2023-07-11T14:37:07.359" v="6259" actId="1037"/>
          <ac:picMkLst>
            <pc:docMk/>
            <pc:sldMk cId="556366796" sldId="276"/>
            <ac:picMk id="18" creationId="{79F796F0-6B75-6110-6474-35F15AB0EDA0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4:40:27.319" v="6306" actId="20577"/>
        <pc:sldMkLst>
          <pc:docMk/>
          <pc:sldMk cId="1067297210" sldId="277"/>
        </pc:sldMkLst>
        <pc:spChg chg="del mod">
          <ac:chgData name="Francesco Zuccato" userId="a772d87e-fe48-4c91-89d4-ab754f9ecf75" providerId="ADAL" clId="{ECB6E8B2-8189-4942-8F9C-CB9461D3886D}" dt="2023-07-11T14:33:06.662" v="6178" actId="478"/>
          <ac:spMkLst>
            <pc:docMk/>
            <pc:sldMk cId="1067297210" sldId="277"/>
            <ac:spMk id="2" creationId="{2DD1D284-7E27-617F-28B5-29B8C0AFC71D}"/>
          </ac:spMkLst>
        </pc:spChg>
        <pc:spChg chg="add del mod">
          <ac:chgData name="Francesco Zuccato" userId="a772d87e-fe48-4c91-89d4-ab754f9ecf75" providerId="ADAL" clId="{ECB6E8B2-8189-4942-8F9C-CB9461D3886D}" dt="2023-07-11T14:33:08.081" v="6179" actId="478"/>
          <ac:spMkLst>
            <pc:docMk/>
            <pc:sldMk cId="1067297210" sldId="277"/>
            <ac:spMk id="5" creationId="{B56AB607-F9DB-DDEA-C0DF-21216E8D32C0}"/>
          </ac:spMkLst>
        </pc:spChg>
        <pc:spChg chg="add mod">
          <ac:chgData name="Francesco Zuccato" userId="a772d87e-fe48-4c91-89d4-ab754f9ecf75" providerId="ADAL" clId="{ECB6E8B2-8189-4942-8F9C-CB9461D3886D}" dt="2023-07-11T14:33:14.062" v="6189" actId="20577"/>
          <ac:spMkLst>
            <pc:docMk/>
            <pc:sldMk cId="1067297210" sldId="277"/>
            <ac:spMk id="6" creationId="{5796084B-676A-4DB3-FDD9-A45087C91E2D}"/>
          </ac:spMkLst>
        </pc:spChg>
        <pc:spChg chg="add del mod">
          <ac:chgData name="Francesco Zuccato" userId="a772d87e-fe48-4c91-89d4-ab754f9ecf75" providerId="ADAL" clId="{ECB6E8B2-8189-4942-8F9C-CB9461D3886D}" dt="2023-07-11T14:33:18.329" v="6191" actId="478"/>
          <ac:spMkLst>
            <pc:docMk/>
            <pc:sldMk cId="1067297210" sldId="277"/>
            <ac:spMk id="9" creationId="{B6F6DD25-5A1D-CD3A-A4C7-C692F2B17C09}"/>
          </ac:spMkLst>
        </pc:spChg>
        <pc:spChg chg="add mod">
          <ac:chgData name="Francesco Zuccato" userId="a772d87e-fe48-4c91-89d4-ab754f9ecf75" providerId="ADAL" clId="{ECB6E8B2-8189-4942-8F9C-CB9461D3886D}" dt="2023-07-11T14:34:47.056" v="6230"/>
          <ac:spMkLst>
            <pc:docMk/>
            <pc:sldMk cId="1067297210" sldId="277"/>
            <ac:spMk id="10" creationId="{2A9ABEAB-1127-1C73-ED6F-AB5511C058CF}"/>
          </ac:spMkLst>
        </pc:spChg>
        <pc:spChg chg="add mod">
          <ac:chgData name="Francesco Zuccato" userId="a772d87e-fe48-4c91-89d4-ab754f9ecf75" providerId="ADAL" clId="{ECB6E8B2-8189-4942-8F9C-CB9461D3886D}" dt="2023-07-11T14:40:27.319" v="6306" actId="20577"/>
          <ac:spMkLst>
            <pc:docMk/>
            <pc:sldMk cId="1067297210" sldId="277"/>
            <ac:spMk id="11" creationId="{0259E3A5-710B-772A-B7FC-D665142DAE1A}"/>
          </ac:spMkLst>
        </pc:spChg>
        <pc:picChg chg="del mod">
          <ac:chgData name="Francesco Zuccato" userId="a772d87e-fe48-4c91-89d4-ab754f9ecf75" providerId="ADAL" clId="{ECB6E8B2-8189-4942-8F9C-CB9461D3886D}" dt="2023-07-11T14:33:15.687" v="6190" actId="478"/>
          <ac:picMkLst>
            <pc:docMk/>
            <pc:sldMk cId="1067297210" sldId="277"/>
            <ac:picMk id="8" creationId="{AF3B90A6-C6EF-E368-0449-29337BA2BA1C}"/>
          </ac:picMkLst>
        </pc:picChg>
        <pc:picChg chg="add mod">
          <ac:chgData name="Francesco Zuccato" userId="a772d87e-fe48-4c91-89d4-ab754f9ecf75" providerId="ADAL" clId="{ECB6E8B2-8189-4942-8F9C-CB9461D3886D}" dt="2023-07-11T14:36:47.209" v="6252" actId="14100"/>
          <ac:picMkLst>
            <pc:docMk/>
            <pc:sldMk cId="1067297210" sldId="277"/>
            <ac:picMk id="13" creationId="{9072D8B9-FC0C-C0AF-A3E3-7EAC5BD3864B}"/>
          </ac:picMkLst>
        </pc:picChg>
        <pc:picChg chg="add mod">
          <ac:chgData name="Francesco Zuccato" userId="a772d87e-fe48-4c91-89d4-ab754f9ecf75" providerId="ADAL" clId="{ECB6E8B2-8189-4942-8F9C-CB9461D3886D}" dt="2023-07-11T14:37:19.537" v="6260" actId="14100"/>
          <ac:picMkLst>
            <pc:docMk/>
            <pc:sldMk cId="1067297210" sldId="277"/>
            <ac:picMk id="15" creationId="{BAF4C489-3BB9-A7E9-F358-91127967A4D4}"/>
          </ac:picMkLst>
        </pc:picChg>
      </pc:sldChg>
      <pc:sldChg chg="modSp del setBg">
        <pc:chgData name="Francesco Zuccato" userId="a772d87e-fe48-4c91-89d4-ab754f9ecf75" providerId="ADAL" clId="{ECB6E8B2-8189-4942-8F9C-CB9461D3886D}" dt="2023-07-11T14:26:05.566" v="5890" actId="47"/>
        <pc:sldMkLst>
          <pc:docMk/>
          <pc:sldMk cId="1951223870" sldId="278"/>
        </pc:sldMkLst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k cId="1951223870" sldId="278"/>
            <ac:spMk id="2" creationId="{2DD1D284-7E27-617F-28B5-29B8C0AFC71D}"/>
          </ac:spMkLst>
        </pc:spChg>
        <pc:picChg chg="mod">
          <ac:chgData name="Francesco Zuccato" userId="a772d87e-fe48-4c91-89d4-ab754f9ecf75" providerId="ADAL" clId="{ECB6E8B2-8189-4942-8F9C-CB9461D3886D}" dt="2023-07-11T07:06:53.877" v="4"/>
          <ac:picMkLst>
            <pc:docMk/>
            <pc:sldMk cId="1951223870" sldId="278"/>
            <ac:picMk id="6" creationId="{896570B6-42FD-A331-F5CF-6F6EAD2B3C92}"/>
          </ac:picMkLst>
        </pc:picChg>
      </pc:sldChg>
      <pc:sldChg chg="modSp del setBg">
        <pc:chgData name="Francesco Zuccato" userId="a772d87e-fe48-4c91-89d4-ab754f9ecf75" providerId="ADAL" clId="{ECB6E8B2-8189-4942-8F9C-CB9461D3886D}" dt="2023-07-11T14:26:05.566" v="5890" actId="47"/>
        <pc:sldMkLst>
          <pc:docMk/>
          <pc:sldMk cId="4023808315" sldId="279"/>
        </pc:sldMkLst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k cId="4023808315" sldId="279"/>
            <ac:spMk id="2" creationId="{2DD1D284-7E27-617F-28B5-29B8C0AFC71D}"/>
          </ac:spMkLst>
        </pc:spChg>
        <pc:picChg chg="mod">
          <ac:chgData name="Francesco Zuccato" userId="a772d87e-fe48-4c91-89d4-ab754f9ecf75" providerId="ADAL" clId="{ECB6E8B2-8189-4942-8F9C-CB9461D3886D}" dt="2023-07-11T07:06:53.877" v="4"/>
          <ac:picMkLst>
            <pc:docMk/>
            <pc:sldMk cId="4023808315" sldId="279"/>
            <ac:picMk id="9" creationId="{4E23566E-A482-85E8-3275-A60D0C8D91AF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4:52:53.768" v="6744" actId="20577"/>
        <pc:sldMkLst>
          <pc:docMk/>
          <pc:sldMk cId="1589336356" sldId="280"/>
        </pc:sldMkLst>
        <pc:spChg chg="del mod">
          <ac:chgData name="Francesco Zuccato" userId="a772d87e-fe48-4c91-89d4-ab754f9ecf75" providerId="ADAL" clId="{ECB6E8B2-8189-4942-8F9C-CB9461D3886D}" dt="2023-07-11T14:41:19.992" v="6309" actId="478"/>
          <ac:spMkLst>
            <pc:docMk/>
            <pc:sldMk cId="1589336356" sldId="280"/>
            <ac:spMk id="2" creationId="{261CFBAE-45AB-FFE1-F708-A72C5BBBB423}"/>
          </ac:spMkLst>
        </pc:spChg>
        <pc:spChg chg="add mod">
          <ac:chgData name="Francesco Zuccato" userId="a772d87e-fe48-4c91-89d4-ab754f9ecf75" providerId="ADAL" clId="{ECB6E8B2-8189-4942-8F9C-CB9461D3886D}" dt="2023-07-11T14:41:24.494" v="6310"/>
          <ac:spMkLst>
            <pc:docMk/>
            <pc:sldMk cId="1589336356" sldId="280"/>
            <ac:spMk id="4" creationId="{5CF5A122-DE68-EAB8-23D9-6030B1859145}"/>
          </ac:spMkLst>
        </pc:spChg>
        <pc:spChg chg="add del mod">
          <ac:chgData name="Francesco Zuccato" userId="a772d87e-fe48-4c91-89d4-ab754f9ecf75" providerId="ADAL" clId="{ECB6E8B2-8189-4942-8F9C-CB9461D3886D}" dt="2023-07-11T14:41:30.635" v="6312"/>
          <ac:spMkLst>
            <pc:docMk/>
            <pc:sldMk cId="1589336356" sldId="280"/>
            <ac:spMk id="5" creationId="{D0C342A4-3DF8-3A56-F89E-A1D881499994}"/>
          </ac:spMkLst>
        </pc:spChg>
        <pc:spChg chg="add mod">
          <ac:chgData name="Francesco Zuccato" userId="a772d87e-fe48-4c91-89d4-ab754f9ecf75" providerId="ADAL" clId="{ECB6E8B2-8189-4942-8F9C-CB9461D3886D}" dt="2023-07-11T14:52:53.768" v="6744" actId="20577"/>
          <ac:spMkLst>
            <pc:docMk/>
            <pc:sldMk cId="1589336356" sldId="280"/>
            <ac:spMk id="6" creationId="{75F722B0-9483-2AEA-3855-03D2C74F030D}"/>
          </ac:spMkLst>
        </pc:spChg>
        <pc:spChg chg="add mod">
          <ac:chgData name="Francesco Zuccato" userId="a772d87e-fe48-4c91-89d4-ab754f9ecf75" providerId="ADAL" clId="{ECB6E8B2-8189-4942-8F9C-CB9461D3886D}" dt="2023-07-11T14:43:08.279" v="6520" actId="1076"/>
          <ac:spMkLst>
            <pc:docMk/>
            <pc:sldMk cId="1589336356" sldId="280"/>
            <ac:spMk id="8" creationId="{39F122F8-5B37-0A8B-970A-2DE1957275FF}"/>
          </ac:spMkLst>
        </pc:spChg>
        <pc:spChg chg="add mod">
          <ac:chgData name="Francesco Zuccato" userId="a772d87e-fe48-4c91-89d4-ab754f9ecf75" providerId="ADAL" clId="{ECB6E8B2-8189-4942-8F9C-CB9461D3886D}" dt="2023-07-11T14:43:24.625" v="6530" actId="20577"/>
          <ac:spMkLst>
            <pc:docMk/>
            <pc:sldMk cId="1589336356" sldId="280"/>
            <ac:spMk id="10" creationId="{D349F6A4-2085-1371-F350-A46E1868F4AA}"/>
          </ac:spMkLst>
        </pc:spChg>
        <pc:picChg chg="mod">
          <ac:chgData name="Francesco Zuccato" userId="a772d87e-fe48-4c91-89d4-ab754f9ecf75" providerId="ADAL" clId="{ECB6E8B2-8189-4942-8F9C-CB9461D3886D}" dt="2023-07-11T14:42:51.349" v="6513" actId="1076"/>
          <ac:picMkLst>
            <pc:docMk/>
            <pc:sldMk cId="1589336356" sldId="280"/>
            <ac:picMk id="9" creationId="{0DEA9431-9475-5C7F-CDE4-541BD859831A}"/>
          </ac:picMkLst>
        </pc:picChg>
        <pc:picChg chg="mod">
          <ac:chgData name="Francesco Zuccato" userId="a772d87e-fe48-4c91-89d4-ab754f9ecf75" providerId="ADAL" clId="{ECB6E8B2-8189-4942-8F9C-CB9461D3886D}" dt="2023-07-11T14:42:49.752" v="6512" actId="1076"/>
          <ac:picMkLst>
            <pc:docMk/>
            <pc:sldMk cId="1589336356" sldId="280"/>
            <ac:picMk id="13" creationId="{06CEE081-85CA-2678-FAFC-5DBC95AC529C}"/>
          </ac:picMkLst>
        </pc:picChg>
        <pc:picChg chg="add mod">
          <ac:chgData name="Francesco Zuccato" userId="a772d87e-fe48-4c91-89d4-ab754f9ecf75" providerId="ADAL" clId="{ECB6E8B2-8189-4942-8F9C-CB9461D3886D}" dt="2023-07-11T14:42:47.858" v="6511" actId="1076"/>
          <ac:picMkLst>
            <pc:docMk/>
            <pc:sldMk cId="1589336356" sldId="280"/>
            <ac:picMk id="3074" creationId="{60306978-0A7A-D3EA-16E8-BF6CAEDF5797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5:18:30.814" v="7286"/>
        <pc:sldMkLst>
          <pc:docMk/>
          <pc:sldMk cId="3888623050" sldId="281"/>
        </pc:sldMkLst>
        <pc:spChg chg="del mod">
          <ac:chgData name="Francesco Zuccato" userId="a772d87e-fe48-4c91-89d4-ab754f9ecf75" providerId="ADAL" clId="{ECB6E8B2-8189-4942-8F9C-CB9461D3886D}" dt="2023-07-11T15:01:23.194" v="6748" actId="478"/>
          <ac:spMkLst>
            <pc:docMk/>
            <pc:sldMk cId="3888623050" sldId="281"/>
            <ac:spMk id="2" creationId="{040CCA22-5F42-1A76-A6B5-C5FD453C208F}"/>
          </ac:spMkLst>
        </pc:spChg>
        <pc:spChg chg="add mod">
          <ac:chgData name="Francesco Zuccato" userId="a772d87e-fe48-4c91-89d4-ab754f9ecf75" providerId="ADAL" clId="{ECB6E8B2-8189-4942-8F9C-CB9461D3886D}" dt="2023-07-11T15:10:38.127" v="7128" actId="20577"/>
          <ac:spMkLst>
            <pc:docMk/>
            <pc:sldMk cId="3888623050" sldId="281"/>
            <ac:spMk id="4" creationId="{05F2C06A-405C-356B-8A17-CF1F87E78C5E}"/>
          </ac:spMkLst>
        </pc:spChg>
        <pc:spChg chg="add mod">
          <ac:chgData name="Francesco Zuccato" userId="a772d87e-fe48-4c91-89d4-ab754f9ecf75" providerId="ADAL" clId="{ECB6E8B2-8189-4942-8F9C-CB9461D3886D}" dt="2023-07-11T15:10:52.462" v="7133" actId="1076"/>
          <ac:spMkLst>
            <pc:docMk/>
            <pc:sldMk cId="3888623050" sldId="281"/>
            <ac:spMk id="10" creationId="{09B8279B-1D0F-89F8-1094-EF76E163BF80}"/>
          </ac:spMkLst>
        </pc:spChg>
        <pc:spChg chg="add del mod">
          <ac:chgData name="Francesco Zuccato" userId="a772d87e-fe48-4c91-89d4-ab754f9ecf75" providerId="ADAL" clId="{ECB6E8B2-8189-4942-8F9C-CB9461D3886D}" dt="2023-07-11T15:04:40.717" v="6842"/>
          <ac:spMkLst>
            <pc:docMk/>
            <pc:sldMk cId="3888623050" sldId="281"/>
            <ac:spMk id="12" creationId="{5A373BA6-A7D0-CADA-05BF-22C351550E77}"/>
          </ac:spMkLst>
        </pc:spChg>
        <pc:spChg chg="add mod">
          <ac:chgData name="Francesco Zuccato" userId="a772d87e-fe48-4c91-89d4-ab754f9ecf75" providerId="ADAL" clId="{ECB6E8B2-8189-4942-8F9C-CB9461D3886D}" dt="2023-07-11T15:10:47.454" v="7131" actId="1076"/>
          <ac:spMkLst>
            <pc:docMk/>
            <pc:sldMk cId="3888623050" sldId="281"/>
            <ac:spMk id="13" creationId="{03ACDBAB-AB1A-17B7-FF6E-D3BDCE901172}"/>
          </ac:spMkLst>
        </pc:spChg>
        <pc:spChg chg="add mod">
          <ac:chgData name="Francesco Zuccato" userId="a772d87e-fe48-4c91-89d4-ab754f9ecf75" providerId="ADAL" clId="{ECB6E8B2-8189-4942-8F9C-CB9461D3886D}" dt="2023-07-11T15:18:30.814" v="7286"/>
          <ac:spMkLst>
            <pc:docMk/>
            <pc:sldMk cId="3888623050" sldId="281"/>
            <ac:spMk id="15" creationId="{7B38818D-FADC-CD72-47A9-58579B3E4F46}"/>
          </ac:spMkLst>
        </pc:spChg>
        <pc:picChg chg="mod">
          <ac:chgData name="Francesco Zuccato" userId="a772d87e-fe48-4c91-89d4-ab754f9ecf75" providerId="ADAL" clId="{ECB6E8B2-8189-4942-8F9C-CB9461D3886D}" dt="2023-07-11T15:09:12.580" v="7069" actId="14100"/>
          <ac:picMkLst>
            <pc:docMk/>
            <pc:sldMk cId="3888623050" sldId="281"/>
            <ac:picMk id="5" creationId="{5E7AC66D-1437-6B4D-9A53-E5462F2DEAA6}"/>
          </ac:picMkLst>
        </pc:picChg>
        <pc:picChg chg="del mod">
          <ac:chgData name="Francesco Zuccato" userId="a772d87e-fe48-4c91-89d4-ab754f9ecf75" providerId="ADAL" clId="{ECB6E8B2-8189-4942-8F9C-CB9461D3886D}" dt="2023-07-11T15:02:21.322" v="6774" actId="478"/>
          <ac:picMkLst>
            <pc:docMk/>
            <pc:sldMk cId="3888623050" sldId="281"/>
            <ac:picMk id="7" creationId="{0DB86B2E-5E6E-82D6-9801-FD65ED6C6F3F}"/>
          </ac:picMkLst>
        </pc:picChg>
        <pc:picChg chg="add mod">
          <ac:chgData name="Francesco Zuccato" userId="a772d87e-fe48-4c91-89d4-ab754f9ecf75" providerId="ADAL" clId="{ECB6E8B2-8189-4942-8F9C-CB9461D3886D}" dt="2023-07-11T15:10:49.236" v="7132" actId="1076"/>
          <ac:picMkLst>
            <pc:docMk/>
            <pc:sldMk cId="3888623050" sldId="281"/>
            <ac:picMk id="8" creationId="{78786F0D-B0DB-539A-D60B-E3138EFB30BF}"/>
          </ac:picMkLst>
        </pc:picChg>
        <pc:picChg chg="del mod">
          <ac:chgData name="Francesco Zuccato" userId="a772d87e-fe48-4c91-89d4-ab754f9ecf75" providerId="ADAL" clId="{ECB6E8B2-8189-4942-8F9C-CB9461D3886D}" dt="2023-07-11T15:03:43.191" v="6777" actId="478"/>
          <ac:picMkLst>
            <pc:docMk/>
            <pc:sldMk cId="3888623050" sldId="281"/>
            <ac:picMk id="9" creationId="{3D6B078E-76BE-6E0D-67AE-2E806A98B2FF}"/>
          </ac:picMkLst>
        </pc:picChg>
        <pc:picChg chg="mod">
          <ac:chgData name="Francesco Zuccato" userId="a772d87e-fe48-4c91-89d4-ab754f9ecf75" providerId="ADAL" clId="{ECB6E8B2-8189-4942-8F9C-CB9461D3886D}" dt="2023-07-11T15:10:44.132" v="7130" actId="1076"/>
          <ac:picMkLst>
            <pc:docMk/>
            <pc:sldMk cId="3888623050" sldId="281"/>
            <ac:picMk id="11" creationId="{FB89DC01-BC13-B53E-323D-4D021F6F8B85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5:18:28.284" v="7285"/>
        <pc:sldMkLst>
          <pc:docMk/>
          <pc:sldMk cId="3855214890" sldId="282"/>
        </pc:sldMkLst>
        <pc:spChg chg="del mod">
          <ac:chgData name="Francesco Zuccato" userId="a772d87e-fe48-4c91-89d4-ab754f9ecf75" providerId="ADAL" clId="{ECB6E8B2-8189-4942-8F9C-CB9461D3886D}" dt="2023-07-11T15:11:03.095" v="7134" actId="478"/>
          <ac:spMkLst>
            <pc:docMk/>
            <pc:sldMk cId="3855214890" sldId="282"/>
            <ac:spMk id="2" creationId="{1E2DCB9C-4600-4D40-ECF0-D02E38BD74DB}"/>
          </ac:spMkLst>
        </pc:spChg>
        <pc:spChg chg="add del mod">
          <ac:chgData name="Francesco Zuccato" userId="a772d87e-fe48-4c91-89d4-ab754f9ecf75" providerId="ADAL" clId="{ECB6E8B2-8189-4942-8F9C-CB9461D3886D}" dt="2023-07-11T15:11:03.726" v="7135" actId="478"/>
          <ac:spMkLst>
            <pc:docMk/>
            <pc:sldMk cId="3855214890" sldId="282"/>
            <ac:spMk id="5" creationId="{E20CDC9A-CF16-D8CC-7188-8E3A8FFDB567}"/>
          </ac:spMkLst>
        </pc:spChg>
        <pc:spChg chg="add mod">
          <ac:chgData name="Francesco Zuccato" userId="a772d87e-fe48-4c91-89d4-ab754f9ecf75" providerId="ADAL" clId="{ECB6E8B2-8189-4942-8F9C-CB9461D3886D}" dt="2023-07-11T15:11:08.911" v="7147" actId="20577"/>
          <ac:spMkLst>
            <pc:docMk/>
            <pc:sldMk cId="3855214890" sldId="282"/>
            <ac:spMk id="6" creationId="{A8D41A53-D7B3-0D60-C36C-78B371AB6AE4}"/>
          </ac:spMkLst>
        </pc:spChg>
        <pc:spChg chg="add del mod">
          <ac:chgData name="Francesco Zuccato" userId="a772d87e-fe48-4c91-89d4-ab754f9ecf75" providerId="ADAL" clId="{ECB6E8B2-8189-4942-8F9C-CB9461D3886D}" dt="2023-07-11T15:11:26.730" v="7151" actId="478"/>
          <ac:spMkLst>
            <pc:docMk/>
            <pc:sldMk cId="3855214890" sldId="282"/>
            <ac:spMk id="8" creationId="{BEA1F98F-FA0C-0360-C838-833EE2843B63}"/>
          </ac:spMkLst>
        </pc:spChg>
        <pc:spChg chg="add mod">
          <ac:chgData name="Francesco Zuccato" userId="a772d87e-fe48-4c91-89d4-ab754f9ecf75" providerId="ADAL" clId="{ECB6E8B2-8189-4942-8F9C-CB9461D3886D}" dt="2023-07-11T15:11:33.194" v="7152"/>
          <ac:spMkLst>
            <pc:docMk/>
            <pc:sldMk cId="3855214890" sldId="282"/>
            <ac:spMk id="14" creationId="{31B8F57B-23B9-1202-9383-2ADD5B19FBBB}"/>
          </ac:spMkLst>
        </pc:spChg>
        <pc:spChg chg="add mod">
          <ac:chgData name="Francesco Zuccato" userId="a772d87e-fe48-4c91-89d4-ab754f9ecf75" providerId="ADAL" clId="{ECB6E8B2-8189-4942-8F9C-CB9461D3886D}" dt="2023-07-11T15:11:33.194" v="7152"/>
          <ac:spMkLst>
            <pc:docMk/>
            <pc:sldMk cId="3855214890" sldId="282"/>
            <ac:spMk id="15" creationId="{0893168E-9833-D5EE-85B7-3146AD69B58A}"/>
          </ac:spMkLst>
        </pc:spChg>
        <pc:spChg chg="add mod">
          <ac:chgData name="Francesco Zuccato" userId="a772d87e-fe48-4c91-89d4-ab754f9ecf75" providerId="ADAL" clId="{ECB6E8B2-8189-4942-8F9C-CB9461D3886D}" dt="2023-07-11T15:18:28.284" v="7285"/>
          <ac:spMkLst>
            <pc:docMk/>
            <pc:sldMk cId="3855214890" sldId="282"/>
            <ac:spMk id="16" creationId="{16CEF070-1798-7E7D-A1CB-929AF682FF94}"/>
          </ac:spMkLst>
        </pc:spChg>
        <pc:spChg chg="add del mod">
          <ac:chgData name="Francesco Zuccato" userId="a772d87e-fe48-4c91-89d4-ab754f9ecf75" providerId="ADAL" clId="{ECB6E8B2-8189-4942-8F9C-CB9461D3886D}" dt="2023-07-11T15:15:14.777" v="7219" actId="478"/>
          <ac:spMkLst>
            <pc:docMk/>
            <pc:sldMk cId="3855214890" sldId="282"/>
            <ac:spMk id="22" creationId="{1316230F-2B1D-D46E-EC7E-A8BAFDFBEB13}"/>
          </ac:spMkLst>
        </pc:spChg>
        <pc:picChg chg="del mod">
          <ac:chgData name="Francesco Zuccato" userId="a772d87e-fe48-4c91-89d4-ab754f9ecf75" providerId="ADAL" clId="{ECB6E8B2-8189-4942-8F9C-CB9461D3886D}" dt="2023-07-11T15:11:17.015" v="7148" actId="478"/>
          <ac:picMkLst>
            <pc:docMk/>
            <pc:sldMk cId="3855214890" sldId="282"/>
            <ac:picMk id="9" creationId="{138F1A3B-8751-A8D1-D965-7FC0D19BF3E2}"/>
          </ac:picMkLst>
        </pc:picChg>
        <pc:picChg chg="add del mod">
          <ac:chgData name="Francesco Zuccato" userId="a772d87e-fe48-4c91-89d4-ab754f9ecf75" providerId="ADAL" clId="{ECB6E8B2-8189-4942-8F9C-CB9461D3886D}" dt="2023-07-11T15:15:11.429" v="7218" actId="478"/>
          <ac:picMkLst>
            <pc:docMk/>
            <pc:sldMk cId="3855214890" sldId="282"/>
            <ac:picMk id="10" creationId="{09A5A095-8BE3-74EC-78B0-22425310D86C}"/>
          </ac:picMkLst>
        </pc:picChg>
        <pc:picChg chg="del mod">
          <ac:chgData name="Francesco Zuccato" userId="a772d87e-fe48-4c91-89d4-ab754f9ecf75" providerId="ADAL" clId="{ECB6E8B2-8189-4942-8F9C-CB9461D3886D}" dt="2023-07-11T15:11:22.999" v="7150" actId="478"/>
          <ac:picMkLst>
            <pc:docMk/>
            <pc:sldMk cId="3855214890" sldId="282"/>
            <ac:picMk id="11" creationId="{33D2D471-A262-224A-1F34-A7674C6E8E8E}"/>
          </ac:picMkLst>
        </pc:picChg>
        <pc:picChg chg="add del mod">
          <ac:chgData name="Francesco Zuccato" userId="a772d87e-fe48-4c91-89d4-ab754f9ecf75" providerId="ADAL" clId="{ECB6E8B2-8189-4942-8F9C-CB9461D3886D}" dt="2023-07-11T15:11:36.556" v="7154" actId="478"/>
          <ac:picMkLst>
            <pc:docMk/>
            <pc:sldMk cId="3855214890" sldId="282"/>
            <ac:picMk id="12" creationId="{60B9D035-4FA3-0C7F-96C8-080F4B4D1E51}"/>
          </ac:picMkLst>
        </pc:picChg>
        <pc:picChg chg="add del mod">
          <ac:chgData name="Francesco Zuccato" userId="a772d87e-fe48-4c91-89d4-ab754f9ecf75" providerId="ADAL" clId="{ECB6E8B2-8189-4942-8F9C-CB9461D3886D}" dt="2023-07-11T15:11:36.301" v="7153" actId="478"/>
          <ac:picMkLst>
            <pc:docMk/>
            <pc:sldMk cId="3855214890" sldId="282"/>
            <ac:picMk id="13" creationId="{1876118A-6E17-8DC1-8965-12FD9733619A}"/>
          </ac:picMkLst>
        </pc:picChg>
        <pc:picChg chg="add mod">
          <ac:chgData name="Francesco Zuccato" userId="a772d87e-fe48-4c91-89d4-ab754f9ecf75" providerId="ADAL" clId="{ECB6E8B2-8189-4942-8F9C-CB9461D3886D}" dt="2023-07-11T15:12:12.838" v="7159" actId="1076"/>
          <ac:picMkLst>
            <pc:docMk/>
            <pc:sldMk cId="3855214890" sldId="282"/>
            <ac:picMk id="18" creationId="{E42687F8-19B6-4FBD-6002-FB825FB17E55}"/>
          </ac:picMkLst>
        </pc:picChg>
        <pc:picChg chg="add mod">
          <ac:chgData name="Francesco Zuccato" userId="a772d87e-fe48-4c91-89d4-ab754f9ecf75" providerId="ADAL" clId="{ECB6E8B2-8189-4942-8F9C-CB9461D3886D}" dt="2023-07-11T15:13:03.067" v="7170" actId="14100"/>
          <ac:picMkLst>
            <pc:docMk/>
            <pc:sldMk cId="3855214890" sldId="282"/>
            <ac:picMk id="20" creationId="{63598667-5B37-DD46-8780-F06080905808}"/>
          </ac:picMkLst>
        </pc:picChg>
        <pc:picChg chg="add mod">
          <ac:chgData name="Francesco Zuccato" userId="a772d87e-fe48-4c91-89d4-ab754f9ecf75" providerId="ADAL" clId="{ECB6E8B2-8189-4942-8F9C-CB9461D3886D}" dt="2023-07-11T15:16:06.873" v="7222" actId="1076"/>
          <ac:picMkLst>
            <pc:docMk/>
            <pc:sldMk cId="3855214890" sldId="282"/>
            <ac:picMk id="24" creationId="{2E8B09AE-E011-D0A3-A251-CCFF5F7945F3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2T08:13:18.561" v="7463" actId="5793"/>
        <pc:sldMkLst>
          <pc:docMk/>
          <pc:sldMk cId="3546926095" sldId="283"/>
        </pc:sldMkLst>
        <pc:spChg chg="del mod">
          <ac:chgData name="Francesco Zuccato" userId="a772d87e-fe48-4c91-89d4-ab754f9ecf75" providerId="ADAL" clId="{ECB6E8B2-8189-4942-8F9C-CB9461D3886D}" dt="2023-07-11T15:16:17.705" v="7225" actId="478"/>
          <ac:spMkLst>
            <pc:docMk/>
            <pc:sldMk cId="3546926095" sldId="283"/>
            <ac:spMk id="2" creationId="{FB132DDB-8D75-74C3-F5C9-ECEB51C71876}"/>
          </ac:spMkLst>
        </pc:spChg>
        <pc:spChg chg="add del mod">
          <ac:chgData name="Francesco Zuccato" userId="a772d87e-fe48-4c91-89d4-ab754f9ecf75" providerId="ADAL" clId="{ECB6E8B2-8189-4942-8F9C-CB9461D3886D}" dt="2023-07-11T15:16:16.055" v="7224" actId="478"/>
          <ac:spMkLst>
            <pc:docMk/>
            <pc:sldMk cId="3546926095" sldId="283"/>
            <ac:spMk id="6" creationId="{F5307969-5E97-A8C1-119B-53A78BCDBAA3}"/>
          </ac:spMkLst>
        </pc:spChg>
        <pc:spChg chg="add del mod">
          <ac:chgData name="Francesco Zuccato" userId="a772d87e-fe48-4c91-89d4-ab754f9ecf75" providerId="ADAL" clId="{ECB6E8B2-8189-4942-8F9C-CB9461D3886D}" dt="2023-07-11T15:16:19.483" v="7227" actId="478"/>
          <ac:spMkLst>
            <pc:docMk/>
            <pc:sldMk cId="3546926095" sldId="283"/>
            <ac:spMk id="9" creationId="{0F22B171-A78E-C423-104E-8B436EA56EBF}"/>
          </ac:spMkLst>
        </pc:spChg>
        <pc:spChg chg="add mod">
          <ac:chgData name="Francesco Zuccato" userId="a772d87e-fe48-4c91-89d4-ab754f9ecf75" providerId="ADAL" clId="{ECB6E8B2-8189-4942-8F9C-CB9461D3886D}" dt="2023-07-11T15:22:46.380" v="7408" actId="6549"/>
          <ac:spMkLst>
            <pc:docMk/>
            <pc:sldMk cId="3546926095" sldId="283"/>
            <ac:spMk id="10" creationId="{A0A10DB3-DE1E-6220-C71E-1FD59600049A}"/>
          </ac:spMkLst>
        </pc:spChg>
        <pc:spChg chg="add mod">
          <ac:chgData name="Francesco Zuccato" userId="a772d87e-fe48-4c91-89d4-ab754f9ecf75" providerId="ADAL" clId="{ECB6E8B2-8189-4942-8F9C-CB9461D3886D}" dt="2023-07-11T15:22:42.481" v="7406" actId="1076"/>
          <ac:spMkLst>
            <pc:docMk/>
            <pc:sldMk cId="3546926095" sldId="283"/>
            <ac:spMk id="11" creationId="{F504424B-3431-0E89-B7C6-2D6B702E5D3A}"/>
          </ac:spMkLst>
        </pc:spChg>
        <pc:spChg chg="add del mod">
          <ac:chgData name="Francesco Zuccato" userId="a772d87e-fe48-4c91-89d4-ab754f9ecf75" providerId="ADAL" clId="{ECB6E8B2-8189-4942-8F9C-CB9461D3886D}" dt="2023-07-11T15:17:32.106" v="7254" actId="478"/>
          <ac:spMkLst>
            <pc:docMk/>
            <pc:sldMk cId="3546926095" sldId="283"/>
            <ac:spMk id="12" creationId="{060D1DF0-A2B5-01D0-A5F7-0A69B3F618BD}"/>
          </ac:spMkLst>
        </pc:spChg>
        <pc:spChg chg="add mod">
          <ac:chgData name="Francesco Zuccato" userId="a772d87e-fe48-4c91-89d4-ab754f9ecf75" providerId="ADAL" clId="{ECB6E8B2-8189-4942-8F9C-CB9461D3886D}" dt="2023-07-12T08:13:18.561" v="7463" actId="5793"/>
          <ac:spMkLst>
            <pc:docMk/>
            <pc:sldMk cId="3546926095" sldId="283"/>
            <ac:spMk id="13" creationId="{A8757B94-3438-C2C4-37ED-FEE0925E1579}"/>
          </ac:spMkLst>
        </pc:spChg>
        <pc:picChg chg="del mod">
          <ac:chgData name="Francesco Zuccato" userId="a772d87e-fe48-4c91-89d4-ab754f9ecf75" providerId="ADAL" clId="{ECB6E8B2-8189-4942-8F9C-CB9461D3886D}" dt="2023-07-11T15:16:14.284" v="7223" actId="478"/>
          <ac:picMkLst>
            <pc:docMk/>
            <pc:sldMk cId="3546926095" sldId="283"/>
            <ac:picMk id="5" creationId="{B72EF89A-327C-8981-E14C-E124C6C3AA93}"/>
          </ac:picMkLst>
        </pc:picChg>
        <pc:picChg chg="del mod">
          <ac:chgData name="Francesco Zuccato" userId="a772d87e-fe48-4c91-89d4-ab754f9ecf75" providerId="ADAL" clId="{ECB6E8B2-8189-4942-8F9C-CB9461D3886D}" dt="2023-07-11T15:16:18.257" v="7226" actId="478"/>
          <ac:picMkLst>
            <pc:docMk/>
            <pc:sldMk cId="3546926095" sldId="283"/>
            <ac:picMk id="7" creationId="{98DF8DD7-3E06-78B4-D821-B1AC5A347A33}"/>
          </ac:picMkLst>
        </pc:picChg>
        <pc:picChg chg="add del mod">
          <ac:chgData name="Francesco Zuccato" userId="a772d87e-fe48-4c91-89d4-ab754f9ecf75" providerId="ADAL" clId="{ECB6E8B2-8189-4942-8F9C-CB9461D3886D}" dt="2023-07-11T15:17:29.473" v="7253" actId="478"/>
          <ac:picMkLst>
            <pc:docMk/>
            <pc:sldMk cId="3546926095" sldId="283"/>
            <ac:picMk id="14" creationId="{277AEDBC-352D-EA5D-FC4A-DEB97F864393}"/>
          </ac:picMkLst>
        </pc:picChg>
        <pc:picChg chg="add del mod">
          <ac:chgData name="Francesco Zuccato" userId="a772d87e-fe48-4c91-89d4-ab754f9ecf75" providerId="ADAL" clId="{ECB6E8B2-8189-4942-8F9C-CB9461D3886D}" dt="2023-07-11T15:17:29.473" v="7253" actId="478"/>
          <ac:picMkLst>
            <pc:docMk/>
            <pc:sldMk cId="3546926095" sldId="283"/>
            <ac:picMk id="15" creationId="{8BD45308-FD12-53D7-A313-1BE0C31A64A4}"/>
          </ac:picMkLst>
        </pc:picChg>
        <pc:picChg chg="add del mod">
          <ac:chgData name="Francesco Zuccato" userId="a772d87e-fe48-4c91-89d4-ab754f9ecf75" providerId="ADAL" clId="{ECB6E8B2-8189-4942-8F9C-CB9461D3886D}" dt="2023-07-11T15:20:20.109" v="7382" actId="478"/>
          <ac:picMkLst>
            <pc:docMk/>
            <pc:sldMk cId="3546926095" sldId="283"/>
            <ac:picMk id="16" creationId="{88BD1D11-A914-7164-FEF8-B7F918DAD113}"/>
          </ac:picMkLst>
        </pc:picChg>
        <pc:picChg chg="add mod">
          <ac:chgData name="Francesco Zuccato" userId="a772d87e-fe48-4c91-89d4-ab754f9ecf75" providerId="ADAL" clId="{ECB6E8B2-8189-4942-8F9C-CB9461D3886D}" dt="2023-07-11T15:22:38.285" v="7405" actId="14100"/>
          <ac:picMkLst>
            <pc:docMk/>
            <pc:sldMk cId="3546926095" sldId="283"/>
            <ac:picMk id="18" creationId="{01EFB69D-5BA0-0E53-6FC8-50768E874992}"/>
          </ac:picMkLst>
        </pc:picChg>
        <pc:picChg chg="add mod">
          <ac:chgData name="Francesco Zuccato" userId="a772d87e-fe48-4c91-89d4-ab754f9ecf75" providerId="ADAL" clId="{ECB6E8B2-8189-4942-8F9C-CB9461D3886D}" dt="2023-07-11T15:22:25.576" v="7401" actId="1076"/>
          <ac:picMkLst>
            <pc:docMk/>
            <pc:sldMk cId="3546926095" sldId="283"/>
            <ac:picMk id="20" creationId="{FFAA02E9-9AA7-A0F6-E82D-900FF181F080}"/>
          </ac:picMkLst>
        </pc:picChg>
      </pc:sldChg>
      <pc:sldChg chg="add del setBg">
        <pc:chgData name="Francesco Zuccato" userId="a772d87e-fe48-4c91-89d4-ab754f9ecf75" providerId="ADAL" clId="{ECB6E8B2-8189-4942-8F9C-CB9461D3886D}" dt="2023-07-11T08:09:20.596" v="618"/>
        <pc:sldMkLst>
          <pc:docMk/>
          <pc:sldMk cId="317209602" sldId="284"/>
        </pc:sldMkLst>
      </pc:sldChg>
      <pc:sldChg chg="add del setBg">
        <pc:chgData name="Francesco Zuccato" userId="a772d87e-fe48-4c91-89d4-ab754f9ecf75" providerId="ADAL" clId="{ECB6E8B2-8189-4942-8F9C-CB9461D3886D}" dt="2023-07-11T08:09:11.442" v="616"/>
        <pc:sldMkLst>
          <pc:docMk/>
          <pc:sldMk cId="835062010" sldId="284"/>
        </pc:sldMkLst>
      </pc:sldChg>
      <pc:sldChg chg="add del setBg">
        <pc:chgData name="Francesco Zuccato" userId="a772d87e-fe48-4c91-89d4-ab754f9ecf75" providerId="ADAL" clId="{ECB6E8B2-8189-4942-8F9C-CB9461D3886D}" dt="2023-07-11T08:09:05.720" v="612"/>
        <pc:sldMkLst>
          <pc:docMk/>
          <pc:sldMk cId="948083999" sldId="284"/>
        </pc:sldMkLst>
      </pc:sldChg>
      <pc:sldChg chg="addSp delSp modSp add mod">
        <pc:chgData name="Francesco Zuccato" userId="a772d87e-fe48-4c91-89d4-ab754f9ecf75" providerId="ADAL" clId="{ECB6E8B2-8189-4942-8F9C-CB9461D3886D}" dt="2023-07-11T09:05:36.165" v="1674" actId="1076"/>
        <pc:sldMkLst>
          <pc:docMk/>
          <pc:sldMk cId="1674881534" sldId="284"/>
        </pc:sldMkLst>
        <pc:spChg chg="del mod">
          <ac:chgData name="Francesco Zuccato" userId="a772d87e-fe48-4c91-89d4-ab754f9ecf75" providerId="ADAL" clId="{ECB6E8B2-8189-4942-8F9C-CB9461D3886D}" dt="2023-07-11T08:17:12.858" v="899" actId="478"/>
          <ac:spMkLst>
            <pc:docMk/>
            <pc:sldMk cId="1674881534" sldId="284"/>
            <ac:spMk id="2" creationId="{40D49C10-3C9E-2C4B-6465-6E3D33362103}"/>
          </ac:spMkLst>
        </pc:spChg>
        <pc:spChg chg="add mod">
          <ac:chgData name="Francesco Zuccato" userId="a772d87e-fe48-4c91-89d4-ab754f9ecf75" providerId="ADAL" clId="{ECB6E8B2-8189-4942-8F9C-CB9461D3886D}" dt="2023-07-11T08:17:23.520" v="901"/>
          <ac:spMkLst>
            <pc:docMk/>
            <pc:sldMk cId="1674881534" sldId="284"/>
            <ac:spMk id="3" creationId="{88A63982-DD40-044D-DDC5-711B6C117AF1}"/>
          </ac:spMkLst>
        </pc:spChg>
        <pc:spChg chg="add del mod">
          <ac:chgData name="Francesco Zuccato" userId="a772d87e-fe48-4c91-89d4-ab754f9ecf75" providerId="ADAL" clId="{ECB6E8B2-8189-4942-8F9C-CB9461D3886D}" dt="2023-07-11T08:20:01.405" v="905" actId="478"/>
          <ac:spMkLst>
            <pc:docMk/>
            <pc:sldMk cId="1674881534" sldId="284"/>
            <ac:spMk id="8" creationId="{B54DD83E-97CB-B7F0-5460-4E471F86A451}"/>
          </ac:spMkLst>
        </pc:spChg>
        <pc:spChg chg="add del mod">
          <ac:chgData name="Francesco Zuccato" userId="a772d87e-fe48-4c91-89d4-ab754f9ecf75" providerId="ADAL" clId="{ECB6E8B2-8189-4942-8F9C-CB9461D3886D}" dt="2023-07-11T08:20:04.350" v="906" actId="478"/>
          <ac:spMkLst>
            <pc:docMk/>
            <pc:sldMk cId="1674881534" sldId="284"/>
            <ac:spMk id="10" creationId="{7EBF80DF-1701-A26B-5F7A-5BEB43382FD0}"/>
          </ac:spMkLst>
        </pc:spChg>
        <pc:spChg chg="add mod">
          <ac:chgData name="Francesco Zuccato" userId="a772d87e-fe48-4c91-89d4-ab754f9ecf75" providerId="ADAL" clId="{ECB6E8B2-8189-4942-8F9C-CB9461D3886D}" dt="2023-07-11T08:25:27.838" v="1026" actId="20577"/>
          <ac:spMkLst>
            <pc:docMk/>
            <pc:sldMk cId="1674881534" sldId="284"/>
            <ac:spMk id="11" creationId="{E4467FF6-129D-0AC9-2E5B-E42C5F4FE0C0}"/>
          </ac:spMkLst>
        </pc:spChg>
        <pc:picChg chg="add del mod">
          <ac:chgData name="Francesco Zuccato" userId="a772d87e-fe48-4c91-89d4-ab754f9ecf75" providerId="ADAL" clId="{ECB6E8B2-8189-4942-8F9C-CB9461D3886D}" dt="2023-07-11T09:05:36.165" v="1674" actId="1076"/>
          <ac:picMkLst>
            <pc:docMk/>
            <pc:sldMk cId="1674881534" sldId="284"/>
            <ac:picMk id="4" creationId="{8A7620A6-80D4-4BB1-2916-C0C25E332904}"/>
          </ac:picMkLst>
        </pc:picChg>
        <pc:picChg chg="del mod">
          <ac:chgData name="Francesco Zuccato" userId="a772d87e-fe48-4c91-89d4-ab754f9ecf75" providerId="ADAL" clId="{ECB6E8B2-8189-4942-8F9C-CB9461D3886D}" dt="2023-07-11T08:28:22.065" v="1058" actId="478"/>
          <ac:picMkLst>
            <pc:docMk/>
            <pc:sldMk cId="1674881534" sldId="284"/>
            <ac:picMk id="5" creationId="{1AF743D9-FA25-FCC8-7208-54DAC5D53689}"/>
          </ac:picMkLst>
        </pc:picChg>
        <pc:picChg chg="del mod">
          <ac:chgData name="Francesco Zuccato" userId="a772d87e-fe48-4c91-89d4-ab754f9ecf75" providerId="ADAL" clId="{ECB6E8B2-8189-4942-8F9C-CB9461D3886D}" dt="2023-07-11T08:28:22.637" v="1059" actId="478"/>
          <ac:picMkLst>
            <pc:docMk/>
            <pc:sldMk cId="1674881534" sldId="284"/>
            <ac:picMk id="6" creationId="{67F41E24-A393-8ECF-EAF8-1F7296E3A13F}"/>
          </ac:picMkLst>
        </pc:picChg>
        <pc:picChg chg="add del mod">
          <ac:chgData name="Francesco Zuccato" userId="a772d87e-fe48-4c91-89d4-ab754f9ecf75" providerId="ADAL" clId="{ECB6E8B2-8189-4942-8F9C-CB9461D3886D}" dt="2023-07-11T08:27:15.167" v="1045" actId="22"/>
          <ac:picMkLst>
            <pc:docMk/>
            <pc:sldMk cId="1674881534" sldId="284"/>
            <ac:picMk id="13" creationId="{98295422-3861-4CF5-46E5-F5FC4D2C5166}"/>
          </ac:picMkLst>
        </pc:picChg>
      </pc:sldChg>
      <pc:sldChg chg="add del setBg">
        <pc:chgData name="Francesco Zuccato" userId="a772d87e-fe48-4c91-89d4-ab754f9ecf75" providerId="ADAL" clId="{ECB6E8B2-8189-4942-8F9C-CB9461D3886D}" dt="2023-07-11T08:25:20.502" v="1020"/>
        <pc:sldMkLst>
          <pc:docMk/>
          <pc:sldMk cId="1034755751" sldId="285"/>
        </pc:sldMkLst>
      </pc:sldChg>
      <pc:sldChg chg="add del setBg">
        <pc:chgData name="Francesco Zuccato" userId="a772d87e-fe48-4c91-89d4-ab754f9ecf75" providerId="ADAL" clId="{ECB6E8B2-8189-4942-8F9C-CB9461D3886D}" dt="2023-07-11T08:22:52.906" v="985"/>
        <pc:sldMkLst>
          <pc:docMk/>
          <pc:sldMk cId="2293123566" sldId="285"/>
        </pc:sldMkLst>
      </pc:sldChg>
      <pc:sldChg chg="add del">
        <pc:chgData name="Francesco Zuccato" userId="a772d87e-fe48-4c91-89d4-ab754f9ecf75" providerId="ADAL" clId="{ECB6E8B2-8189-4942-8F9C-CB9461D3886D}" dt="2023-07-11T08:25:13.027" v="1018" actId="47"/>
        <pc:sldMkLst>
          <pc:docMk/>
          <pc:sldMk cId="2405425135" sldId="285"/>
        </pc:sldMkLst>
      </pc:sldChg>
      <pc:sldChg chg="addSp delSp modSp add mod">
        <pc:chgData name="Francesco Zuccato" userId="a772d87e-fe48-4c91-89d4-ab754f9ecf75" providerId="ADAL" clId="{ECB6E8B2-8189-4942-8F9C-CB9461D3886D}" dt="2023-07-11T08:28:09.924" v="1057" actId="1076"/>
        <pc:sldMkLst>
          <pc:docMk/>
          <pc:sldMk cId="2589060071" sldId="285"/>
        </pc:sldMkLst>
        <pc:spChg chg="mod">
          <ac:chgData name="Francesco Zuccato" userId="a772d87e-fe48-4c91-89d4-ab754f9ecf75" providerId="ADAL" clId="{ECB6E8B2-8189-4942-8F9C-CB9461D3886D}" dt="2023-07-11T08:25:31.234" v="1032" actId="20577"/>
          <ac:spMkLst>
            <pc:docMk/>
            <pc:sldMk cId="2589060071" sldId="285"/>
            <ac:spMk id="11" creationId="{E4467FF6-129D-0AC9-2E5B-E42C5F4FE0C0}"/>
          </ac:spMkLst>
        </pc:spChg>
        <pc:picChg chg="del">
          <ac:chgData name="Francesco Zuccato" userId="a772d87e-fe48-4c91-89d4-ab754f9ecf75" providerId="ADAL" clId="{ECB6E8B2-8189-4942-8F9C-CB9461D3886D}" dt="2023-07-11T08:26:05.138" v="1033" actId="478"/>
          <ac:picMkLst>
            <pc:docMk/>
            <pc:sldMk cId="2589060071" sldId="285"/>
            <ac:picMk id="4" creationId="{8A7620A6-80D4-4BB1-2916-C0C25E332904}"/>
          </ac:picMkLst>
        </pc:picChg>
        <pc:picChg chg="mod">
          <ac:chgData name="Francesco Zuccato" userId="a772d87e-fe48-4c91-89d4-ab754f9ecf75" providerId="ADAL" clId="{ECB6E8B2-8189-4942-8F9C-CB9461D3886D}" dt="2023-07-11T08:28:09.924" v="1057" actId="1076"/>
          <ac:picMkLst>
            <pc:docMk/>
            <pc:sldMk cId="2589060071" sldId="285"/>
            <ac:picMk id="5" creationId="{1AF743D9-FA25-FCC8-7208-54DAC5D53689}"/>
          </ac:picMkLst>
        </pc:picChg>
        <pc:picChg chg="mod ord">
          <ac:chgData name="Francesco Zuccato" userId="a772d87e-fe48-4c91-89d4-ab754f9ecf75" providerId="ADAL" clId="{ECB6E8B2-8189-4942-8F9C-CB9461D3886D}" dt="2023-07-11T08:27:54.184" v="1055" actId="1076"/>
          <ac:picMkLst>
            <pc:docMk/>
            <pc:sldMk cId="2589060071" sldId="285"/>
            <ac:picMk id="6" creationId="{67F41E24-A393-8ECF-EAF8-1F7296E3A13F}"/>
          </ac:picMkLst>
        </pc:picChg>
        <pc:picChg chg="add mod">
          <ac:chgData name="Francesco Zuccato" userId="a772d87e-fe48-4c91-89d4-ab754f9ecf75" providerId="ADAL" clId="{ECB6E8B2-8189-4942-8F9C-CB9461D3886D}" dt="2023-07-11T08:26:20.486" v="1038" actId="1076"/>
          <ac:picMkLst>
            <pc:docMk/>
            <pc:sldMk cId="2589060071" sldId="285"/>
            <ac:picMk id="8" creationId="{2B5784FD-A22C-2BAC-89A9-271423A45D57}"/>
          </ac:picMkLst>
        </pc:picChg>
      </pc:sldChg>
      <pc:sldChg chg="add del setBg">
        <pc:chgData name="Francesco Zuccato" userId="a772d87e-fe48-4c91-89d4-ab754f9ecf75" providerId="ADAL" clId="{ECB6E8B2-8189-4942-8F9C-CB9461D3886D}" dt="2023-07-11T08:09:27.103" v="621"/>
        <pc:sldMkLst>
          <pc:docMk/>
          <pc:sldMk cId="3941819131" sldId="285"/>
        </pc:sldMkLst>
      </pc:sldChg>
      <pc:sldChg chg="addSp delSp modSp add mod">
        <pc:chgData name="Francesco Zuccato" userId="a772d87e-fe48-4c91-89d4-ab754f9ecf75" providerId="ADAL" clId="{ECB6E8B2-8189-4942-8F9C-CB9461D3886D}" dt="2023-07-11T08:52:45.508" v="1557" actId="1076"/>
        <pc:sldMkLst>
          <pc:docMk/>
          <pc:sldMk cId="1490283264" sldId="286"/>
        </pc:sldMkLst>
        <pc:spChg chg="del mod">
          <ac:chgData name="Francesco Zuccato" userId="a772d87e-fe48-4c91-89d4-ab754f9ecf75" providerId="ADAL" clId="{ECB6E8B2-8189-4942-8F9C-CB9461D3886D}" dt="2023-07-11T08:47:13.982" v="1443" actId="478"/>
          <ac:spMkLst>
            <pc:docMk/>
            <pc:sldMk cId="1490283264" sldId="286"/>
            <ac:spMk id="3" creationId="{B2EABE11-DD63-470B-405E-04BFD8546485}"/>
          </ac:spMkLst>
        </pc:spChg>
        <pc:spChg chg="mod">
          <ac:chgData name="Francesco Zuccato" userId="a772d87e-fe48-4c91-89d4-ab754f9ecf75" providerId="ADAL" clId="{ECB6E8B2-8189-4942-8F9C-CB9461D3886D}" dt="2023-07-11T08:49:05.968" v="1475" actId="114"/>
          <ac:spMkLst>
            <pc:docMk/>
            <pc:sldMk cId="1490283264" sldId="286"/>
            <ac:spMk id="8" creationId="{7C57F65E-550B-D694-3B99-944DA4CBDC9A}"/>
          </ac:spMkLst>
        </pc:spChg>
        <pc:spChg chg="add del mod">
          <ac:chgData name="Francesco Zuccato" userId="a772d87e-fe48-4c91-89d4-ab754f9ecf75" providerId="ADAL" clId="{ECB6E8B2-8189-4942-8F9C-CB9461D3886D}" dt="2023-07-11T08:47:16.185" v="1444" actId="478"/>
          <ac:spMkLst>
            <pc:docMk/>
            <pc:sldMk cId="1490283264" sldId="286"/>
            <ac:spMk id="9" creationId="{D08897CF-0E64-3E07-D3A7-54D0D78754B2}"/>
          </ac:spMkLst>
        </pc:spChg>
        <pc:picChg chg="del">
          <ac:chgData name="Francesco Zuccato" userId="a772d87e-fe48-4c91-89d4-ab754f9ecf75" providerId="ADAL" clId="{ECB6E8B2-8189-4942-8F9C-CB9461D3886D}" dt="2023-07-11T08:47:16.877" v="1446" actId="478"/>
          <ac:picMkLst>
            <pc:docMk/>
            <pc:sldMk cId="1490283264" sldId="286"/>
            <ac:picMk id="5" creationId="{5D4255A2-3B15-0A05-5255-31C58CF30F50}"/>
          </ac:picMkLst>
        </pc:picChg>
        <pc:picChg chg="del">
          <ac:chgData name="Francesco Zuccato" userId="a772d87e-fe48-4c91-89d4-ab754f9ecf75" providerId="ADAL" clId="{ECB6E8B2-8189-4942-8F9C-CB9461D3886D}" dt="2023-07-11T08:47:16.648" v="1445" actId="478"/>
          <ac:picMkLst>
            <pc:docMk/>
            <pc:sldMk cId="1490283264" sldId="286"/>
            <ac:picMk id="7" creationId="{EA8737C1-5958-917C-1533-8DFA91B6C24F}"/>
          </ac:picMkLst>
        </pc:picChg>
        <pc:picChg chg="add del mod">
          <ac:chgData name="Francesco Zuccato" userId="a772d87e-fe48-4c91-89d4-ab754f9ecf75" providerId="ADAL" clId="{ECB6E8B2-8189-4942-8F9C-CB9461D3886D}" dt="2023-07-11T08:52:22.904" v="1555" actId="21"/>
          <ac:picMkLst>
            <pc:docMk/>
            <pc:sldMk cId="1490283264" sldId="286"/>
            <ac:picMk id="11" creationId="{16C32EFA-5A3C-ABB1-67AD-B8AF6C7C7263}"/>
          </ac:picMkLst>
        </pc:picChg>
        <pc:picChg chg="add mod">
          <ac:chgData name="Francesco Zuccato" userId="a772d87e-fe48-4c91-89d4-ab754f9ecf75" providerId="ADAL" clId="{ECB6E8B2-8189-4942-8F9C-CB9461D3886D}" dt="2023-07-11T08:48:13.336" v="1453" actId="1076"/>
          <ac:picMkLst>
            <pc:docMk/>
            <pc:sldMk cId="1490283264" sldId="286"/>
            <ac:picMk id="13" creationId="{94A3C28A-F199-E55C-D42F-F363176CE6F2}"/>
          </ac:picMkLst>
        </pc:picChg>
        <pc:picChg chg="add mod">
          <ac:chgData name="Francesco Zuccato" userId="a772d87e-fe48-4c91-89d4-ab754f9ecf75" providerId="ADAL" clId="{ECB6E8B2-8189-4942-8F9C-CB9461D3886D}" dt="2023-07-11T08:52:45.508" v="1557" actId="1076"/>
          <ac:picMkLst>
            <pc:docMk/>
            <pc:sldMk cId="1490283264" sldId="286"/>
            <ac:picMk id="15" creationId="{BC06DC99-B993-B45F-B2B7-5F65E3066B1F}"/>
          </ac:picMkLst>
        </pc:picChg>
      </pc:sldChg>
      <pc:sldChg chg="add del setBg">
        <pc:chgData name="Francesco Zuccato" userId="a772d87e-fe48-4c91-89d4-ab754f9ecf75" providerId="ADAL" clId="{ECB6E8B2-8189-4942-8F9C-CB9461D3886D}" dt="2023-07-11T08:32:04.333" v="1078"/>
        <pc:sldMkLst>
          <pc:docMk/>
          <pc:sldMk cId="3880994492" sldId="286"/>
        </pc:sldMkLst>
      </pc:sldChg>
      <pc:sldChg chg="add del setBg">
        <pc:chgData name="Francesco Zuccato" userId="a772d87e-fe48-4c91-89d4-ab754f9ecf75" providerId="ADAL" clId="{ECB6E8B2-8189-4942-8F9C-CB9461D3886D}" dt="2023-07-11T08:45:10.592" v="1410"/>
        <pc:sldMkLst>
          <pc:docMk/>
          <pc:sldMk cId="411523707" sldId="287"/>
        </pc:sldMkLst>
      </pc:sldChg>
      <pc:sldChg chg="addSp modSp add del mod">
        <pc:chgData name="Francesco Zuccato" userId="a772d87e-fe48-4c91-89d4-ab754f9ecf75" providerId="ADAL" clId="{ECB6E8B2-8189-4942-8F9C-CB9461D3886D}" dt="2023-07-11T08:57:47.310" v="1623" actId="47"/>
        <pc:sldMkLst>
          <pc:docMk/>
          <pc:sldMk cId="1783330169" sldId="287"/>
        </pc:sldMkLst>
        <pc:spChg chg="mod">
          <ac:chgData name="Francesco Zuccato" userId="a772d87e-fe48-4c91-89d4-ab754f9ecf75" providerId="ADAL" clId="{ECB6E8B2-8189-4942-8F9C-CB9461D3886D}" dt="2023-07-11T08:53:25.660" v="1560" actId="403"/>
          <ac:spMkLst>
            <pc:docMk/>
            <pc:sldMk cId="1783330169" sldId="287"/>
            <ac:spMk id="3" creationId="{B2EABE11-DD63-470B-405E-04BFD8546485}"/>
          </ac:spMkLst>
        </pc:spChg>
        <pc:spChg chg="mod">
          <ac:chgData name="Francesco Zuccato" userId="a772d87e-fe48-4c91-89d4-ab754f9ecf75" providerId="ADAL" clId="{ECB6E8B2-8189-4942-8F9C-CB9461D3886D}" dt="2023-07-11T08:49:12.046" v="1481" actId="20577"/>
          <ac:spMkLst>
            <pc:docMk/>
            <pc:sldMk cId="1783330169" sldId="287"/>
            <ac:spMk id="8" creationId="{7C57F65E-550B-D694-3B99-944DA4CBDC9A}"/>
          </ac:spMkLst>
        </pc:spChg>
        <pc:picChg chg="mod">
          <ac:chgData name="Francesco Zuccato" userId="a772d87e-fe48-4c91-89d4-ab754f9ecf75" providerId="ADAL" clId="{ECB6E8B2-8189-4942-8F9C-CB9461D3886D}" dt="2023-07-11T08:53:55.019" v="1567" actId="14100"/>
          <ac:picMkLst>
            <pc:docMk/>
            <pc:sldMk cId="1783330169" sldId="287"/>
            <ac:picMk id="5" creationId="{5D4255A2-3B15-0A05-5255-31C58CF30F50}"/>
          </ac:picMkLst>
        </pc:picChg>
        <pc:picChg chg="mod">
          <ac:chgData name="Francesco Zuccato" userId="a772d87e-fe48-4c91-89d4-ab754f9ecf75" providerId="ADAL" clId="{ECB6E8B2-8189-4942-8F9C-CB9461D3886D}" dt="2023-07-11T08:53:46.915" v="1566" actId="1076"/>
          <ac:picMkLst>
            <pc:docMk/>
            <pc:sldMk cId="1783330169" sldId="287"/>
            <ac:picMk id="7" creationId="{EA8737C1-5958-917C-1533-8DFA91B6C24F}"/>
          </ac:picMkLst>
        </pc:picChg>
        <pc:picChg chg="add mod">
          <ac:chgData name="Francesco Zuccato" userId="a772d87e-fe48-4c91-89d4-ab754f9ecf75" providerId="ADAL" clId="{ECB6E8B2-8189-4942-8F9C-CB9461D3886D}" dt="2023-07-11T08:53:40.475" v="1564" actId="1076"/>
          <ac:picMkLst>
            <pc:docMk/>
            <pc:sldMk cId="1783330169" sldId="287"/>
            <ac:picMk id="9" creationId="{DF629C53-E308-18F7-BC14-E7C0E1CAAC33}"/>
          </ac:picMkLst>
        </pc:picChg>
      </pc:sldChg>
      <pc:sldChg chg="add del setBg">
        <pc:chgData name="Francesco Zuccato" userId="a772d87e-fe48-4c91-89d4-ab754f9ecf75" providerId="ADAL" clId="{ECB6E8B2-8189-4942-8F9C-CB9461D3886D}" dt="2023-07-11T08:54:28.936" v="1569"/>
        <pc:sldMkLst>
          <pc:docMk/>
          <pc:sldMk cId="1228658169" sldId="288"/>
        </pc:sldMkLst>
      </pc:sldChg>
      <pc:sldChg chg="delSp modSp add mod">
        <pc:chgData name="Francesco Zuccato" userId="a772d87e-fe48-4c91-89d4-ab754f9ecf75" providerId="ADAL" clId="{ECB6E8B2-8189-4942-8F9C-CB9461D3886D}" dt="2023-07-11T10:41:28.981" v="2756" actId="1076"/>
        <pc:sldMkLst>
          <pc:docMk/>
          <pc:sldMk cId="1316677672" sldId="288"/>
        </pc:sldMkLst>
        <pc:spChg chg="mod">
          <ac:chgData name="Francesco Zuccato" userId="a772d87e-fe48-4c91-89d4-ab754f9ecf75" providerId="ADAL" clId="{ECB6E8B2-8189-4942-8F9C-CB9461D3886D}" dt="2023-07-11T10:41:28.981" v="2756" actId="1076"/>
          <ac:spMkLst>
            <pc:docMk/>
            <pc:sldMk cId="1316677672" sldId="288"/>
            <ac:spMk id="3" creationId="{B2EABE11-DD63-470B-405E-04BFD8546485}"/>
          </ac:spMkLst>
        </pc:spChg>
        <pc:spChg chg="mod">
          <ac:chgData name="Francesco Zuccato" userId="a772d87e-fe48-4c91-89d4-ab754f9ecf75" providerId="ADAL" clId="{ECB6E8B2-8189-4942-8F9C-CB9461D3886D}" dt="2023-07-11T08:55:06.769" v="1591" actId="20577"/>
          <ac:spMkLst>
            <pc:docMk/>
            <pc:sldMk cId="1316677672" sldId="288"/>
            <ac:spMk id="8" creationId="{7C57F65E-550B-D694-3B99-944DA4CBDC9A}"/>
          </ac:spMkLst>
        </pc:spChg>
        <pc:picChg chg="del">
          <ac:chgData name="Francesco Zuccato" userId="a772d87e-fe48-4c91-89d4-ab754f9ecf75" providerId="ADAL" clId="{ECB6E8B2-8189-4942-8F9C-CB9461D3886D}" dt="2023-07-11T08:57:01.705" v="1614" actId="21"/>
          <ac:picMkLst>
            <pc:docMk/>
            <pc:sldMk cId="1316677672" sldId="288"/>
            <ac:picMk id="5" creationId="{5D4255A2-3B15-0A05-5255-31C58CF30F50}"/>
          </ac:picMkLst>
        </pc:picChg>
        <pc:picChg chg="mod">
          <ac:chgData name="Francesco Zuccato" userId="a772d87e-fe48-4c91-89d4-ab754f9ecf75" providerId="ADAL" clId="{ECB6E8B2-8189-4942-8F9C-CB9461D3886D}" dt="2023-07-11T09:19:19.410" v="1676" actId="1076"/>
          <ac:picMkLst>
            <pc:docMk/>
            <pc:sldMk cId="1316677672" sldId="288"/>
            <ac:picMk id="7" creationId="{EA8737C1-5958-917C-1533-8DFA91B6C24F}"/>
          </ac:picMkLst>
        </pc:picChg>
        <pc:picChg chg="mod">
          <ac:chgData name="Francesco Zuccato" userId="a772d87e-fe48-4c91-89d4-ab754f9ecf75" providerId="ADAL" clId="{ECB6E8B2-8189-4942-8F9C-CB9461D3886D}" dt="2023-07-11T09:19:18.128" v="1675" actId="1076"/>
          <ac:picMkLst>
            <pc:docMk/>
            <pc:sldMk cId="1316677672" sldId="288"/>
            <ac:picMk id="9" creationId="{DF629C53-E308-18F7-BC14-E7C0E1CAAC33}"/>
          </ac:picMkLst>
        </pc:picChg>
      </pc:sldChg>
      <pc:sldChg chg="add del setBg">
        <pc:chgData name="Francesco Zuccato" userId="a772d87e-fe48-4c91-89d4-ab754f9ecf75" providerId="ADAL" clId="{ECB6E8B2-8189-4942-8F9C-CB9461D3886D}" dt="2023-07-11T08:54:45.179" v="1580"/>
        <pc:sldMkLst>
          <pc:docMk/>
          <pc:sldMk cId="1468566452" sldId="289"/>
        </pc:sldMkLst>
      </pc:sldChg>
      <pc:sldChg chg="addSp delSp modSp add mod">
        <pc:chgData name="Francesco Zuccato" userId="a772d87e-fe48-4c91-89d4-ab754f9ecf75" providerId="ADAL" clId="{ECB6E8B2-8189-4942-8F9C-CB9461D3886D}" dt="2023-07-11T09:04:33.790" v="1663" actId="1076"/>
        <pc:sldMkLst>
          <pc:docMk/>
          <pc:sldMk cId="1904277320" sldId="289"/>
        </pc:sldMkLst>
        <pc:spChg chg="mod">
          <ac:chgData name="Francesco Zuccato" userId="a772d87e-fe48-4c91-89d4-ab754f9ecf75" providerId="ADAL" clId="{ECB6E8B2-8189-4942-8F9C-CB9461D3886D}" dt="2023-07-11T08:58:36.985" v="1642" actId="20577"/>
          <ac:spMkLst>
            <pc:docMk/>
            <pc:sldMk cId="1904277320" sldId="289"/>
            <ac:spMk id="3" creationId="{B2EABE11-DD63-470B-405E-04BFD8546485}"/>
          </ac:spMkLst>
        </pc:spChg>
        <pc:picChg chg="del">
          <ac:chgData name="Francesco Zuccato" userId="a772d87e-fe48-4c91-89d4-ab754f9ecf75" providerId="ADAL" clId="{ECB6E8B2-8189-4942-8F9C-CB9461D3886D}" dt="2023-07-11T08:55:27.547" v="1610" actId="478"/>
          <ac:picMkLst>
            <pc:docMk/>
            <pc:sldMk cId="1904277320" sldId="289"/>
            <ac:picMk id="5" creationId="{5D4255A2-3B15-0A05-5255-31C58CF30F50}"/>
          </ac:picMkLst>
        </pc:picChg>
        <pc:picChg chg="del">
          <ac:chgData name="Francesco Zuccato" userId="a772d87e-fe48-4c91-89d4-ab754f9ecf75" providerId="ADAL" clId="{ECB6E8B2-8189-4942-8F9C-CB9461D3886D}" dt="2023-07-11T08:55:27.547" v="1610" actId="478"/>
          <ac:picMkLst>
            <pc:docMk/>
            <pc:sldMk cId="1904277320" sldId="289"/>
            <ac:picMk id="7" creationId="{EA8737C1-5958-917C-1533-8DFA91B6C24F}"/>
          </ac:picMkLst>
        </pc:picChg>
        <pc:picChg chg="del">
          <ac:chgData name="Francesco Zuccato" userId="a772d87e-fe48-4c91-89d4-ab754f9ecf75" providerId="ADAL" clId="{ECB6E8B2-8189-4942-8F9C-CB9461D3886D}" dt="2023-07-11T08:55:27.547" v="1610" actId="478"/>
          <ac:picMkLst>
            <pc:docMk/>
            <pc:sldMk cId="1904277320" sldId="289"/>
            <ac:picMk id="9" creationId="{DF629C53-E308-18F7-BC14-E7C0E1CAAC33}"/>
          </ac:picMkLst>
        </pc:picChg>
        <pc:picChg chg="add mod">
          <ac:chgData name="Francesco Zuccato" userId="a772d87e-fe48-4c91-89d4-ab754f9ecf75" providerId="ADAL" clId="{ECB6E8B2-8189-4942-8F9C-CB9461D3886D}" dt="2023-07-11T08:58:06.165" v="1625" actId="14100"/>
          <ac:picMkLst>
            <pc:docMk/>
            <pc:sldMk cId="1904277320" sldId="289"/>
            <ac:picMk id="10" creationId="{7213BF32-987B-3A38-F654-6B3575B19D36}"/>
          </ac:picMkLst>
        </pc:picChg>
        <pc:picChg chg="add mod">
          <ac:chgData name="Francesco Zuccato" userId="a772d87e-fe48-4c91-89d4-ab754f9ecf75" providerId="ADAL" clId="{ECB6E8B2-8189-4942-8F9C-CB9461D3886D}" dt="2023-07-11T09:04:31.838" v="1658" actId="1076"/>
          <ac:picMkLst>
            <pc:docMk/>
            <pc:sldMk cId="1904277320" sldId="289"/>
            <ac:picMk id="11" creationId="{2C8CD881-E1E4-35B4-6556-78CD7E9359D1}"/>
          </ac:picMkLst>
        </pc:picChg>
        <pc:picChg chg="add del mod">
          <ac:chgData name="Francesco Zuccato" userId="a772d87e-fe48-4c91-89d4-ab754f9ecf75" providerId="ADAL" clId="{ECB6E8B2-8189-4942-8F9C-CB9461D3886D}" dt="2023-07-11T09:04:33.790" v="1663" actId="1076"/>
          <ac:picMkLst>
            <pc:docMk/>
            <pc:sldMk cId="1904277320" sldId="289"/>
            <ac:picMk id="13" creationId="{5DA69DAA-512F-6E5B-3DC0-C128C1255BEA}"/>
          </ac:picMkLst>
        </pc:picChg>
        <pc:picChg chg="add del mod">
          <ac:chgData name="Francesco Zuccato" userId="a772d87e-fe48-4c91-89d4-ab754f9ecf75" providerId="ADAL" clId="{ECB6E8B2-8189-4942-8F9C-CB9461D3886D}" dt="2023-07-11T09:04:32.103" v="1660" actId="22"/>
          <ac:picMkLst>
            <pc:docMk/>
            <pc:sldMk cId="1904277320" sldId="289"/>
            <ac:picMk id="15" creationId="{4DAD6238-ABE5-F7C8-C2A8-6B9D3C11353A}"/>
          </ac:picMkLst>
        </pc:picChg>
      </pc:sldChg>
      <pc:sldChg chg="add del setBg">
        <pc:chgData name="Francesco Zuccato" userId="a772d87e-fe48-4c91-89d4-ab754f9ecf75" providerId="ADAL" clId="{ECB6E8B2-8189-4942-8F9C-CB9461D3886D}" dt="2023-07-11T08:54:39.866" v="1578"/>
        <pc:sldMkLst>
          <pc:docMk/>
          <pc:sldMk cId="3160599465" sldId="289"/>
        </pc:sldMkLst>
      </pc:sldChg>
      <pc:sldChg chg="add del setBg">
        <pc:chgData name="Francesco Zuccato" userId="a772d87e-fe48-4c91-89d4-ab754f9ecf75" providerId="ADAL" clId="{ECB6E8B2-8189-4942-8F9C-CB9461D3886D}" dt="2023-07-11T09:20:25.555" v="1680"/>
        <pc:sldMkLst>
          <pc:docMk/>
          <pc:sldMk cId="615376100" sldId="290"/>
        </pc:sldMkLst>
      </pc:sldChg>
      <pc:sldChg chg="addSp delSp modSp add mod ord">
        <pc:chgData name="Francesco Zuccato" userId="a772d87e-fe48-4c91-89d4-ab754f9ecf75" providerId="ADAL" clId="{ECB6E8B2-8189-4942-8F9C-CB9461D3886D}" dt="2023-07-11T10:19:53.546" v="2315" actId="20577"/>
        <pc:sldMkLst>
          <pc:docMk/>
          <pc:sldMk cId="931563719" sldId="290"/>
        </pc:sldMkLst>
        <pc:spChg chg="add mod">
          <ac:chgData name="Francesco Zuccato" userId="a772d87e-fe48-4c91-89d4-ab754f9ecf75" providerId="ADAL" clId="{ECB6E8B2-8189-4942-8F9C-CB9461D3886D}" dt="2023-07-11T10:14:38.527" v="2012"/>
          <ac:spMkLst>
            <pc:docMk/>
            <pc:sldMk cId="931563719" sldId="290"/>
            <ac:spMk id="2" creationId="{D2B13D7C-9159-2BE7-78C3-D6D90C556534}"/>
          </ac:spMkLst>
        </pc:spChg>
        <pc:spChg chg="mod">
          <ac:chgData name="Francesco Zuccato" userId="a772d87e-fe48-4c91-89d4-ab754f9ecf75" providerId="ADAL" clId="{ECB6E8B2-8189-4942-8F9C-CB9461D3886D}" dt="2023-07-11T10:19:53.546" v="2315" actId="20577"/>
          <ac:spMkLst>
            <pc:docMk/>
            <pc:sldMk cId="931563719" sldId="290"/>
            <ac:spMk id="3" creationId="{62361659-93B2-2A76-8DA5-77BEF615C6A5}"/>
          </ac:spMkLst>
        </pc:spChg>
        <pc:picChg chg="del">
          <ac:chgData name="Francesco Zuccato" userId="a772d87e-fe48-4c91-89d4-ab754f9ecf75" providerId="ADAL" clId="{ECB6E8B2-8189-4942-8F9C-CB9461D3886D}" dt="2023-07-11T09:59:30.273" v="1683" actId="478"/>
          <ac:picMkLst>
            <pc:docMk/>
            <pc:sldMk cId="931563719" sldId="290"/>
            <ac:picMk id="5" creationId="{6382B9A5-3F80-4680-103B-AF5DCF523088}"/>
          </ac:picMkLst>
        </pc:picChg>
        <pc:picChg chg="del">
          <ac:chgData name="Francesco Zuccato" userId="a772d87e-fe48-4c91-89d4-ab754f9ecf75" providerId="ADAL" clId="{ECB6E8B2-8189-4942-8F9C-CB9461D3886D}" dt="2023-07-11T09:59:30.805" v="1684" actId="478"/>
          <ac:picMkLst>
            <pc:docMk/>
            <pc:sldMk cId="931563719" sldId="290"/>
            <ac:picMk id="7" creationId="{B856E54F-6D82-F661-CA85-782797031640}"/>
          </ac:picMkLst>
        </pc:picChg>
        <pc:picChg chg="add del mod">
          <ac:chgData name="Francesco Zuccato" userId="a772d87e-fe48-4c91-89d4-ab754f9ecf75" providerId="ADAL" clId="{ECB6E8B2-8189-4942-8F9C-CB9461D3886D}" dt="2023-07-11T10:08:50.170" v="1807" actId="478"/>
          <ac:picMkLst>
            <pc:docMk/>
            <pc:sldMk cId="931563719" sldId="290"/>
            <ac:picMk id="7170" creationId="{78EDF27A-0AFB-554E-6F9C-C390B42F2B46}"/>
          </ac:picMkLst>
        </pc:picChg>
        <pc:picChg chg="add del mod">
          <ac:chgData name="Francesco Zuccato" userId="a772d87e-fe48-4c91-89d4-ab754f9ecf75" providerId="ADAL" clId="{ECB6E8B2-8189-4942-8F9C-CB9461D3886D}" dt="2023-07-11T10:09:47.940" v="1828" actId="478"/>
          <ac:picMkLst>
            <pc:docMk/>
            <pc:sldMk cId="931563719" sldId="290"/>
            <ac:picMk id="7172" creationId="{08B8665D-1901-C884-42E4-3A7782D21115}"/>
          </ac:picMkLst>
        </pc:picChg>
      </pc:sldChg>
      <pc:sldChg chg="new del">
        <pc:chgData name="Francesco Zuccato" userId="a772d87e-fe48-4c91-89d4-ab754f9ecf75" providerId="ADAL" clId="{ECB6E8B2-8189-4942-8F9C-CB9461D3886D}" dt="2023-07-11T08:54:37.710" v="1577" actId="680"/>
        <pc:sldMkLst>
          <pc:docMk/>
          <pc:sldMk cId="3384959129" sldId="290"/>
        </pc:sldMkLst>
      </pc:sldChg>
      <pc:sldChg chg="add del setBg">
        <pc:chgData name="Francesco Zuccato" userId="a772d87e-fe48-4c91-89d4-ab754f9ecf75" providerId="ADAL" clId="{ECB6E8B2-8189-4942-8F9C-CB9461D3886D}" dt="2023-07-11T10:20:37.081" v="2348"/>
        <pc:sldMkLst>
          <pc:docMk/>
          <pc:sldMk cId="1805787176" sldId="291"/>
        </pc:sldMkLst>
      </pc:sldChg>
      <pc:sldChg chg="new del">
        <pc:chgData name="Francesco Zuccato" userId="a772d87e-fe48-4c91-89d4-ab754f9ecf75" providerId="ADAL" clId="{ECB6E8B2-8189-4942-8F9C-CB9461D3886D}" dt="2023-07-11T08:54:37.562" v="1576" actId="680"/>
        <pc:sldMkLst>
          <pc:docMk/>
          <pc:sldMk cId="1897304059" sldId="291"/>
        </pc:sldMkLst>
      </pc:sldChg>
      <pc:sldChg chg="addSp delSp modSp add mod">
        <pc:chgData name="Francesco Zuccato" userId="a772d87e-fe48-4c91-89d4-ab754f9ecf75" providerId="ADAL" clId="{ECB6E8B2-8189-4942-8F9C-CB9461D3886D}" dt="2023-07-11T10:41:58.554" v="2764" actId="6549"/>
        <pc:sldMkLst>
          <pc:docMk/>
          <pc:sldMk cId="2583613846" sldId="291"/>
        </pc:sldMkLst>
        <pc:spChg chg="mod">
          <ac:chgData name="Francesco Zuccato" userId="a772d87e-fe48-4c91-89d4-ab754f9ecf75" providerId="ADAL" clId="{ECB6E8B2-8189-4942-8F9C-CB9461D3886D}" dt="2023-07-11T10:41:58.554" v="2764" actId="6549"/>
          <ac:spMkLst>
            <pc:docMk/>
            <pc:sldMk cId="2583613846" sldId="291"/>
            <ac:spMk id="3" creationId="{62361659-93B2-2A76-8DA5-77BEF615C6A5}"/>
          </ac:spMkLst>
        </pc:spChg>
        <pc:picChg chg="del">
          <ac:chgData name="Francesco Zuccato" userId="a772d87e-fe48-4c91-89d4-ab754f9ecf75" providerId="ADAL" clId="{ECB6E8B2-8189-4942-8F9C-CB9461D3886D}" dt="2023-07-11T10:26:23.102" v="2558" actId="478"/>
          <ac:picMkLst>
            <pc:docMk/>
            <pc:sldMk cId="2583613846" sldId="291"/>
            <ac:picMk id="5" creationId="{6382B9A5-3F80-4680-103B-AF5DCF523088}"/>
          </ac:picMkLst>
        </pc:picChg>
        <pc:picChg chg="add mod">
          <ac:chgData name="Francesco Zuccato" userId="a772d87e-fe48-4c91-89d4-ab754f9ecf75" providerId="ADAL" clId="{ECB6E8B2-8189-4942-8F9C-CB9461D3886D}" dt="2023-07-11T10:39:21.718" v="2647" actId="1035"/>
          <ac:picMkLst>
            <pc:docMk/>
            <pc:sldMk cId="2583613846" sldId="291"/>
            <ac:picMk id="6" creationId="{46ADDBEC-EF27-EBAE-BD6F-B593F94CB6AF}"/>
          </ac:picMkLst>
        </pc:picChg>
        <pc:picChg chg="del">
          <ac:chgData name="Francesco Zuccato" userId="a772d87e-fe48-4c91-89d4-ab754f9ecf75" providerId="ADAL" clId="{ECB6E8B2-8189-4942-8F9C-CB9461D3886D}" dt="2023-07-11T10:26:23.345" v="2559" actId="478"/>
          <ac:picMkLst>
            <pc:docMk/>
            <pc:sldMk cId="2583613846" sldId="291"/>
            <ac:picMk id="7" creationId="{B856E54F-6D82-F661-CA85-782797031640}"/>
          </ac:picMkLst>
        </pc:picChg>
        <pc:picChg chg="add mod">
          <ac:chgData name="Francesco Zuccato" userId="a772d87e-fe48-4c91-89d4-ab754f9ecf75" providerId="ADAL" clId="{ECB6E8B2-8189-4942-8F9C-CB9461D3886D}" dt="2023-07-11T10:39:18.631" v="2640" actId="1036"/>
          <ac:picMkLst>
            <pc:docMk/>
            <pc:sldMk cId="2583613846" sldId="291"/>
            <ac:picMk id="11" creationId="{2F5320B7-4E12-6502-94E0-EA32B0AED8C6}"/>
          </ac:picMkLst>
        </pc:picChg>
        <pc:picChg chg="add del mod">
          <ac:chgData name="Francesco Zuccato" userId="a772d87e-fe48-4c91-89d4-ab754f9ecf75" providerId="ADAL" clId="{ECB6E8B2-8189-4942-8F9C-CB9461D3886D}" dt="2023-07-11T10:41:57.359" v="2763" actId="478"/>
          <ac:picMkLst>
            <pc:docMk/>
            <pc:sldMk cId="2583613846" sldId="291"/>
            <ac:picMk id="13" creationId="{4597DB7D-CF2B-F2B7-40EA-E374E21BB33B}"/>
          </ac:picMkLst>
        </pc:picChg>
      </pc:sldChg>
      <pc:sldChg chg="add del">
        <pc:chgData name="Francesco Zuccato" userId="a772d87e-fe48-4c91-89d4-ab754f9ecf75" providerId="ADAL" clId="{ECB6E8B2-8189-4942-8F9C-CB9461D3886D}" dt="2023-07-11T10:39:06.266" v="2627" actId="47"/>
        <pc:sldMkLst>
          <pc:docMk/>
          <pc:sldMk cId="218933362" sldId="292"/>
        </pc:sldMkLst>
      </pc:sldChg>
      <pc:sldChg chg="add del setBg">
        <pc:chgData name="Francesco Zuccato" userId="a772d87e-fe48-4c91-89d4-ab754f9ecf75" providerId="ADAL" clId="{ECB6E8B2-8189-4942-8F9C-CB9461D3886D}" dt="2023-07-11T10:39:03.887" v="2625"/>
        <pc:sldMkLst>
          <pc:docMk/>
          <pc:sldMk cId="926680926" sldId="292"/>
        </pc:sldMkLst>
      </pc:sldChg>
      <pc:sldChg chg="delSp modSp add mod">
        <pc:chgData name="Francesco Zuccato" userId="a772d87e-fe48-4c91-89d4-ab754f9ecf75" providerId="ADAL" clId="{ECB6E8B2-8189-4942-8F9C-CB9461D3886D}" dt="2023-07-12T08:05:34.799" v="7427" actId="6549"/>
        <pc:sldMkLst>
          <pc:docMk/>
          <pc:sldMk cId="1248857312" sldId="292"/>
        </pc:sldMkLst>
        <pc:spChg chg="mod">
          <ac:chgData name="Francesco Zuccato" userId="a772d87e-fe48-4c91-89d4-ab754f9ecf75" providerId="ADAL" clId="{ECB6E8B2-8189-4942-8F9C-CB9461D3886D}" dt="2023-07-12T08:05:34.799" v="7427" actId="6549"/>
          <ac:spMkLst>
            <pc:docMk/>
            <pc:sldMk cId="1248857312" sldId="292"/>
            <ac:spMk id="3" creationId="{62361659-93B2-2A76-8DA5-77BEF615C6A5}"/>
          </ac:spMkLst>
        </pc:spChg>
        <pc:picChg chg="del">
          <ac:chgData name="Francesco Zuccato" userId="a772d87e-fe48-4c91-89d4-ab754f9ecf75" providerId="ADAL" clId="{ECB6E8B2-8189-4942-8F9C-CB9461D3886D}" dt="2023-07-11T10:42:02.407" v="2766" actId="478"/>
          <ac:picMkLst>
            <pc:docMk/>
            <pc:sldMk cId="1248857312" sldId="292"/>
            <ac:picMk id="6" creationId="{46ADDBEC-EF27-EBAE-BD6F-B593F94CB6AF}"/>
          </ac:picMkLst>
        </pc:picChg>
        <pc:picChg chg="del">
          <ac:chgData name="Francesco Zuccato" userId="a772d87e-fe48-4c91-89d4-ab754f9ecf75" providerId="ADAL" clId="{ECB6E8B2-8189-4942-8F9C-CB9461D3886D}" dt="2023-07-11T10:42:01.895" v="2765" actId="478"/>
          <ac:picMkLst>
            <pc:docMk/>
            <pc:sldMk cId="1248857312" sldId="292"/>
            <ac:picMk id="11" creationId="{2F5320B7-4E12-6502-94E0-EA32B0AED8C6}"/>
          </ac:picMkLst>
        </pc:picChg>
        <pc:picChg chg="mod">
          <ac:chgData name="Francesco Zuccato" userId="a772d87e-fe48-4c91-89d4-ab754f9ecf75" providerId="ADAL" clId="{ECB6E8B2-8189-4942-8F9C-CB9461D3886D}" dt="2023-07-11T10:57:43.884" v="2922" actId="1076"/>
          <ac:picMkLst>
            <pc:docMk/>
            <pc:sldMk cId="1248857312" sldId="292"/>
            <ac:picMk id="13" creationId="{4597DB7D-CF2B-F2B7-40EA-E374E21BB33B}"/>
          </ac:picMkLst>
        </pc:picChg>
      </pc:sldChg>
      <pc:sldChg chg="new del">
        <pc:chgData name="Francesco Zuccato" userId="a772d87e-fe48-4c91-89d4-ab754f9ecf75" providerId="ADAL" clId="{ECB6E8B2-8189-4942-8F9C-CB9461D3886D}" dt="2023-07-11T08:54:37.390" v="1575" actId="680"/>
        <pc:sldMkLst>
          <pc:docMk/>
          <pc:sldMk cId="4077337882" sldId="292"/>
        </pc:sldMkLst>
      </pc:sldChg>
      <pc:sldChg chg="add del setBg">
        <pc:chgData name="Francesco Zuccato" userId="a772d87e-fe48-4c91-89d4-ab754f9ecf75" providerId="ADAL" clId="{ECB6E8B2-8189-4942-8F9C-CB9461D3886D}" dt="2023-07-11T10:41:53.775" v="2761"/>
        <pc:sldMkLst>
          <pc:docMk/>
          <pc:sldMk cId="4116173283" sldId="292"/>
        </pc:sldMkLst>
      </pc:sldChg>
      <pc:sldChg chg="add del setBg">
        <pc:chgData name="Francesco Zuccato" userId="a772d87e-fe48-4c91-89d4-ab754f9ecf75" providerId="ADAL" clId="{ECB6E8B2-8189-4942-8F9C-CB9461D3886D}" dt="2023-07-11T10:58:25.710" v="2949"/>
        <pc:sldMkLst>
          <pc:docMk/>
          <pc:sldMk cId="2555181059" sldId="293"/>
        </pc:sldMkLst>
      </pc:sldChg>
      <pc:sldChg chg="addSp delSp modSp add mod">
        <pc:chgData name="Francesco Zuccato" userId="a772d87e-fe48-4c91-89d4-ab754f9ecf75" providerId="ADAL" clId="{ECB6E8B2-8189-4942-8F9C-CB9461D3886D}" dt="2023-07-11T11:01:07.077" v="3006" actId="27636"/>
        <pc:sldMkLst>
          <pc:docMk/>
          <pc:sldMk cId="2922018242" sldId="293"/>
        </pc:sldMkLst>
        <pc:spChg chg="del mod">
          <ac:chgData name="Francesco Zuccato" userId="a772d87e-fe48-4c91-89d4-ab754f9ecf75" providerId="ADAL" clId="{ECB6E8B2-8189-4942-8F9C-CB9461D3886D}" dt="2023-07-11T10:58:32.232" v="2953" actId="478"/>
          <ac:spMkLst>
            <pc:docMk/>
            <pc:sldMk cId="2922018242" sldId="293"/>
            <ac:spMk id="3" creationId="{62361659-93B2-2A76-8DA5-77BEF615C6A5}"/>
          </ac:spMkLst>
        </pc:spChg>
        <pc:spChg chg="add mod">
          <ac:chgData name="Francesco Zuccato" userId="a772d87e-fe48-4c91-89d4-ab754f9ecf75" providerId="ADAL" clId="{ECB6E8B2-8189-4942-8F9C-CB9461D3886D}" dt="2023-07-11T11:00:56.053" v="3003"/>
          <ac:spMkLst>
            <pc:docMk/>
            <pc:sldMk cId="2922018242" sldId="293"/>
            <ac:spMk id="8" creationId="{3964A9F2-CD71-DEB6-9849-C44196462BFB}"/>
          </ac:spMkLst>
        </pc:spChg>
        <pc:spChg chg="mod">
          <ac:chgData name="Francesco Zuccato" userId="a772d87e-fe48-4c91-89d4-ab754f9ecf75" providerId="ADAL" clId="{ECB6E8B2-8189-4942-8F9C-CB9461D3886D}" dt="2023-07-11T11:01:07.077" v="3006" actId="27636"/>
          <ac:spMkLst>
            <pc:docMk/>
            <pc:sldMk cId="2922018242" sldId="293"/>
            <ac:spMk id="10" creationId="{B156ABDA-961D-D955-26DE-F2A2FF520BEF}"/>
          </ac:spMkLst>
        </pc:spChg>
        <pc:picChg chg="add mod">
          <ac:chgData name="Francesco Zuccato" userId="a772d87e-fe48-4c91-89d4-ab754f9ecf75" providerId="ADAL" clId="{ECB6E8B2-8189-4942-8F9C-CB9461D3886D}" dt="2023-07-11T10:59:29.693" v="2959" actId="1076"/>
          <ac:picMkLst>
            <pc:docMk/>
            <pc:sldMk cId="2922018242" sldId="293"/>
            <ac:picMk id="5" creationId="{281CE868-4505-2205-677E-BBDDDCE6AE46}"/>
          </ac:picMkLst>
        </pc:picChg>
        <pc:picChg chg="add mod">
          <ac:chgData name="Francesco Zuccato" userId="a772d87e-fe48-4c91-89d4-ab754f9ecf75" providerId="ADAL" clId="{ECB6E8B2-8189-4942-8F9C-CB9461D3886D}" dt="2023-07-11T11:00:20.312" v="2962" actId="1076"/>
          <ac:picMkLst>
            <pc:docMk/>
            <pc:sldMk cId="2922018242" sldId="293"/>
            <ac:picMk id="7" creationId="{D2AF80C3-78E8-4A16-63C1-820D6C352B24}"/>
          </ac:picMkLst>
        </pc:picChg>
        <pc:picChg chg="del">
          <ac:chgData name="Francesco Zuccato" userId="a772d87e-fe48-4c91-89d4-ab754f9ecf75" providerId="ADAL" clId="{ECB6E8B2-8189-4942-8F9C-CB9461D3886D}" dt="2023-07-11T10:58:31.137" v="2952" actId="478"/>
          <ac:picMkLst>
            <pc:docMk/>
            <pc:sldMk cId="2922018242" sldId="293"/>
            <ac:picMk id="13" creationId="{4597DB7D-CF2B-F2B7-40EA-E374E21BB33B}"/>
          </ac:picMkLst>
        </pc:picChg>
      </pc:sldChg>
      <pc:sldChg chg="add del setBg">
        <pc:chgData name="Francesco Zuccato" userId="a772d87e-fe48-4c91-89d4-ab754f9ecf75" providerId="ADAL" clId="{ECB6E8B2-8189-4942-8F9C-CB9461D3886D}" dt="2023-07-11T13:43:58.010" v="4161"/>
        <pc:sldMkLst>
          <pc:docMk/>
          <pc:sldMk cId="54462626" sldId="294"/>
        </pc:sldMkLst>
      </pc:sldChg>
      <pc:sldChg chg="add del setBg">
        <pc:chgData name="Francesco Zuccato" userId="a772d87e-fe48-4c91-89d4-ab754f9ecf75" providerId="ADAL" clId="{ECB6E8B2-8189-4942-8F9C-CB9461D3886D}" dt="2023-07-11T11:02:23.370" v="3016"/>
        <pc:sldMkLst>
          <pc:docMk/>
          <pc:sldMk cId="939534140" sldId="294"/>
        </pc:sldMkLst>
      </pc:sldChg>
      <pc:sldChg chg="modSp add del mod">
        <pc:chgData name="Francesco Zuccato" userId="a772d87e-fe48-4c91-89d4-ab754f9ecf75" providerId="ADAL" clId="{ECB6E8B2-8189-4942-8F9C-CB9461D3886D}" dt="2023-07-11T13:35:11.079" v="3781" actId="47"/>
        <pc:sldMkLst>
          <pc:docMk/>
          <pc:sldMk cId="1338338071" sldId="294"/>
        </pc:sldMkLst>
        <pc:spChg chg="mod">
          <ac:chgData name="Francesco Zuccato" userId="a772d87e-fe48-4c91-89d4-ab754f9ecf75" providerId="ADAL" clId="{ECB6E8B2-8189-4942-8F9C-CB9461D3886D}" dt="2023-07-11T11:07:56.535" v="3229" actId="21"/>
          <ac:spMkLst>
            <pc:docMk/>
            <pc:sldMk cId="1338338071" sldId="294"/>
            <ac:spMk id="4" creationId="{ACCDB35D-A758-879A-0C39-798C86F896CE}"/>
          </ac:spMkLst>
        </pc:spChg>
      </pc:sldChg>
      <pc:sldChg chg="addSp delSp modSp add mod">
        <pc:chgData name="Francesco Zuccato" userId="a772d87e-fe48-4c91-89d4-ab754f9ecf75" providerId="ADAL" clId="{ECB6E8B2-8189-4942-8F9C-CB9461D3886D}" dt="2023-07-11T13:59:33.045" v="4620" actId="20577"/>
        <pc:sldMkLst>
          <pc:docMk/>
          <pc:sldMk cId="2675574249" sldId="294"/>
        </pc:sldMkLst>
        <pc:spChg chg="add mod">
          <ac:chgData name="Francesco Zuccato" userId="a772d87e-fe48-4c91-89d4-ab754f9ecf75" providerId="ADAL" clId="{ECB6E8B2-8189-4942-8F9C-CB9461D3886D}" dt="2023-07-11T13:49:37.452" v="4371" actId="20577"/>
          <ac:spMkLst>
            <pc:docMk/>
            <pc:sldMk cId="2675574249" sldId="294"/>
            <ac:spMk id="2" creationId="{FE2E5F85-DD6E-08F4-EDD0-A338194867C6}"/>
          </ac:spMkLst>
        </pc:spChg>
        <pc:spChg chg="del">
          <ac:chgData name="Francesco Zuccato" userId="a772d87e-fe48-4c91-89d4-ab754f9ecf75" providerId="ADAL" clId="{ECB6E8B2-8189-4942-8F9C-CB9461D3886D}" dt="2023-07-11T13:52:55.908" v="4481" actId="478"/>
          <ac:spMkLst>
            <pc:docMk/>
            <pc:sldMk cId="2675574249" sldId="294"/>
            <ac:spMk id="3" creationId="{2AAE0436-4B05-DBEB-DEB2-153C93B749CE}"/>
          </ac:spMkLst>
        </pc:spChg>
        <pc:spChg chg="mod">
          <ac:chgData name="Francesco Zuccato" userId="a772d87e-fe48-4c91-89d4-ab754f9ecf75" providerId="ADAL" clId="{ECB6E8B2-8189-4942-8F9C-CB9461D3886D}" dt="2023-07-11T13:49:23.490" v="4357"/>
          <ac:spMkLst>
            <pc:docMk/>
            <pc:sldMk cId="2675574249" sldId="294"/>
            <ac:spMk id="6" creationId="{918B2B46-9905-C15E-4BAF-5EF3E4278328}"/>
          </ac:spMkLst>
        </pc:spChg>
        <pc:spChg chg="add del mod">
          <ac:chgData name="Francesco Zuccato" userId="a772d87e-fe48-4c91-89d4-ab754f9ecf75" providerId="ADAL" clId="{ECB6E8B2-8189-4942-8F9C-CB9461D3886D}" dt="2023-07-11T13:52:59.028" v="4482" actId="478"/>
          <ac:spMkLst>
            <pc:docMk/>
            <pc:sldMk cId="2675574249" sldId="294"/>
            <ac:spMk id="8" creationId="{2441429D-F9A2-A49D-20F9-52F6CAB789A2}"/>
          </ac:spMkLst>
        </pc:spChg>
        <pc:spChg chg="add mod">
          <ac:chgData name="Francesco Zuccato" userId="a772d87e-fe48-4c91-89d4-ab754f9ecf75" providerId="ADAL" clId="{ECB6E8B2-8189-4942-8F9C-CB9461D3886D}" dt="2023-07-11T13:59:33.045" v="4620" actId="20577"/>
          <ac:spMkLst>
            <pc:docMk/>
            <pc:sldMk cId="2675574249" sldId="294"/>
            <ac:spMk id="10" creationId="{C4079291-057E-EA36-AD97-67656C73AC8E}"/>
          </ac:spMkLst>
        </pc:spChg>
        <pc:picChg chg="mod">
          <ac:chgData name="Francesco Zuccato" userId="a772d87e-fe48-4c91-89d4-ab754f9ecf75" providerId="ADAL" clId="{ECB6E8B2-8189-4942-8F9C-CB9461D3886D}" dt="2023-07-11T13:52:53.544" v="4480" actId="1076"/>
          <ac:picMkLst>
            <pc:docMk/>
            <pc:sldMk cId="2675574249" sldId="294"/>
            <ac:picMk id="7" creationId="{FF4F73E4-B99C-2695-D8C8-3C491348002D}"/>
          </ac:picMkLst>
        </pc:picChg>
        <pc:picChg chg="del">
          <ac:chgData name="Francesco Zuccato" userId="a772d87e-fe48-4c91-89d4-ab754f9ecf75" providerId="ADAL" clId="{ECB6E8B2-8189-4942-8F9C-CB9461D3886D}" dt="2023-07-11T13:44:03.845" v="4163" actId="478"/>
          <ac:picMkLst>
            <pc:docMk/>
            <pc:sldMk cId="2675574249" sldId="294"/>
            <ac:picMk id="9" creationId="{0C1F6842-9668-228B-F13E-AE30A04643F3}"/>
          </ac:picMkLst>
        </pc:picChg>
      </pc:sldChg>
      <pc:sldChg chg="add del setBg">
        <pc:chgData name="Francesco Zuccato" userId="a772d87e-fe48-4c91-89d4-ab754f9ecf75" providerId="ADAL" clId="{ECB6E8B2-8189-4942-8F9C-CB9461D3886D}" dt="2023-07-11T11:01:32.817" v="3008"/>
        <pc:sldMkLst>
          <pc:docMk/>
          <pc:sldMk cId="4093139726" sldId="294"/>
        </pc:sldMkLst>
      </pc:sldChg>
      <pc:sldChg chg="addSp delSp modSp add mod">
        <pc:chgData name="Francesco Zuccato" userId="a772d87e-fe48-4c91-89d4-ab754f9ecf75" providerId="ADAL" clId="{ECB6E8B2-8189-4942-8F9C-CB9461D3886D}" dt="2023-07-11T14:33:43.572" v="6208" actId="20577"/>
        <pc:sldMkLst>
          <pc:docMk/>
          <pc:sldMk cId="445513393" sldId="295"/>
        </pc:sldMkLst>
        <pc:spChg chg="add mod">
          <ac:chgData name="Francesco Zuccato" userId="a772d87e-fe48-4c91-89d4-ab754f9ecf75" providerId="ADAL" clId="{ECB6E8B2-8189-4942-8F9C-CB9461D3886D}" dt="2023-07-11T14:33:43.572" v="6208" actId="20577"/>
          <ac:spMkLst>
            <pc:docMk/>
            <pc:sldMk cId="445513393" sldId="295"/>
            <ac:spMk id="7" creationId="{756CCB59-5983-79E7-A6AD-744184947FED}"/>
          </ac:spMkLst>
        </pc:spChg>
        <pc:spChg chg="mod">
          <ac:chgData name="Francesco Zuccato" userId="a772d87e-fe48-4c91-89d4-ab754f9ecf75" providerId="ADAL" clId="{ECB6E8B2-8189-4942-8F9C-CB9461D3886D}" dt="2023-07-11T14:33:38.105" v="6193" actId="1076"/>
          <ac:spMkLst>
            <pc:docMk/>
            <pc:sldMk cId="445513393" sldId="295"/>
            <ac:spMk id="11" creationId="{1A18AD82-0E47-6611-4B39-9F4405308620}"/>
          </ac:spMkLst>
        </pc:spChg>
        <pc:picChg chg="add del mod">
          <ac:chgData name="Francesco Zuccato" userId="a772d87e-fe48-4c91-89d4-ab754f9ecf75" providerId="ADAL" clId="{ECB6E8B2-8189-4942-8F9C-CB9461D3886D}" dt="2023-07-11T14:18:17.095" v="5589" actId="21"/>
          <ac:picMkLst>
            <pc:docMk/>
            <pc:sldMk cId="445513393" sldId="295"/>
            <ac:picMk id="4" creationId="{70CDFA04-D5C2-CF3F-6E70-9268A6235AF7}"/>
          </ac:picMkLst>
        </pc:picChg>
        <pc:picChg chg="add mod">
          <ac:chgData name="Francesco Zuccato" userId="a772d87e-fe48-4c91-89d4-ab754f9ecf75" providerId="ADAL" clId="{ECB6E8B2-8189-4942-8F9C-CB9461D3886D}" dt="2023-07-11T14:19:25.231" v="5600" actId="1076"/>
          <ac:picMkLst>
            <pc:docMk/>
            <pc:sldMk cId="445513393" sldId="295"/>
            <ac:picMk id="6" creationId="{C1AEA371-43A1-2FF8-E784-990D117230A6}"/>
          </ac:picMkLst>
        </pc:picChg>
        <pc:picChg chg="add del mod">
          <ac:chgData name="Francesco Zuccato" userId="a772d87e-fe48-4c91-89d4-ab754f9ecf75" providerId="ADAL" clId="{ECB6E8B2-8189-4942-8F9C-CB9461D3886D}" dt="2023-07-11T14:19:22.930" v="5599" actId="1076"/>
          <ac:picMkLst>
            <pc:docMk/>
            <pc:sldMk cId="445513393" sldId="295"/>
            <ac:picMk id="13" creationId="{1419FC3F-334F-BCB1-928D-405E3EF9B269}"/>
          </ac:picMkLst>
        </pc:picChg>
      </pc:sldChg>
      <pc:sldChg chg="add del setBg">
        <pc:chgData name="Francesco Zuccato" userId="a772d87e-fe48-4c91-89d4-ab754f9ecf75" providerId="ADAL" clId="{ECB6E8B2-8189-4942-8F9C-CB9461D3886D}" dt="2023-07-11T14:12:36.114" v="5286"/>
        <pc:sldMkLst>
          <pc:docMk/>
          <pc:sldMk cId="970436600" sldId="295"/>
        </pc:sldMkLst>
      </pc:sldChg>
      <pc:sldChg chg="add del">
        <pc:chgData name="Francesco Zuccato" userId="a772d87e-fe48-4c91-89d4-ab754f9ecf75" providerId="ADAL" clId="{ECB6E8B2-8189-4942-8F9C-CB9461D3886D}" dt="2023-07-11T14:08:14.628" v="5115" actId="47"/>
        <pc:sldMkLst>
          <pc:docMk/>
          <pc:sldMk cId="2568800893" sldId="295"/>
        </pc:sldMkLst>
      </pc:sldChg>
      <pc:sldChg chg="add del setBg">
        <pc:chgData name="Francesco Zuccato" userId="a772d87e-fe48-4c91-89d4-ab754f9ecf75" providerId="ADAL" clId="{ECB6E8B2-8189-4942-8F9C-CB9461D3886D}" dt="2023-07-11T14:01:30.535" v="4651"/>
        <pc:sldMkLst>
          <pc:docMk/>
          <pc:sldMk cId="4114146796" sldId="295"/>
        </pc:sldMkLst>
      </pc:sldChg>
      <pc:sldMasterChg chg="modSp modSldLayout">
        <pc:chgData name="Francesco Zuccato" userId="a772d87e-fe48-4c91-89d4-ab754f9ecf75" providerId="ADAL" clId="{ECB6E8B2-8189-4942-8F9C-CB9461D3886D}" dt="2023-07-11T07:06:53.877" v="4"/>
        <pc:sldMasterMkLst>
          <pc:docMk/>
          <pc:sldMasterMk cId="2603786429" sldId="2147483648"/>
        </pc:sldMasterMkLst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asterMk cId="2603786429" sldId="2147483648"/>
            <ac:spMk id="2" creationId="{6B9EFEC0-E529-DCD7-F9D9-7EA650327D74}"/>
          </ac:spMkLst>
        </pc:spChg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asterMk cId="2603786429" sldId="2147483648"/>
            <ac:spMk id="3" creationId="{E19F1F6A-598F-7295-50C1-1A00AC135AB7}"/>
          </ac:spMkLst>
        </pc:spChg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asterMk cId="2603786429" sldId="2147483648"/>
            <ac:spMk id="4" creationId="{6148CB29-B4C5-47FE-5846-F0536B561F70}"/>
          </ac:spMkLst>
        </pc:spChg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asterMk cId="2603786429" sldId="2147483648"/>
            <ac:spMk id="5" creationId="{68846BFC-7E83-7352-C3DA-A3F055362ED9}"/>
          </ac:spMkLst>
        </pc:spChg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asterMk cId="2603786429" sldId="2147483648"/>
            <ac:spMk id="6" creationId="{51F9C912-C267-791E-46AA-DCDFECC255A3}"/>
          </ac:spMkLst>
        </pc:spChg>
        <pc:sldLayoutChg chg="modSp">
          <pc:chgData name="Francesco Zuccato" userId="a772d87e-fe48-4c91-89d4-ab754f9ecf75" providerId="ADAL" clId="{ECB6E8B2-8189-4942-8F9C-CB9461D3886D}" dt="2023-07-11T07:06:53.877" v="4"/>
          <pc:sldLayoutMkLst>
            <pc:docMk/>
            <pc:sldMasterMk cId="2603786429" sldId="2147483648"/>
            <pc:sldLayoutMk cId="49587775" sldId="2147483649"/>
          </pc:sldLayoutMkLst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49587775" sldId="2147483649"/>
              <ac:spMk id="2" creationId="{348547A9-A33B-421E-2C70-4D78BD1B99E6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49587775" sldId="2147483649"/>
              <ac:spMk id="3" creationId="{4AE6BE81-C84E-C0AF-03E0-0156477E9A43}"/>
            </ac:spMkLst>
          </pc:spChg>
        </pc:sldLayoutChg>
        <pc:sldLayoutChg chg="modSp">
          <pc:chgData name="Francesco Zuccato" userId="a772d87e-fe48-4c91-89d4-ab754f9ecf75" providerId="ADAL" clId="{ECB6E8B2-8189-4942-8F9C-CB9461D3886D}" dt="2023-07-11T07:06:53.877" v="4"/>
          <pc:sldLayoutMkLst>
            <pc:docMk/>
            <pc:sldMasterMk cId="2603786429" sldId="2147483648"/>
            <pc:sldLayoutMk cId="1241023831" sldId="2147483651"/>
          </pc:sldLayoutMkLst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1241023831" sldId="2147483651"/>
              <ac:spMk id="2" creationId="{4D312F48-D930-A24A-E1AF-6E498D1B8D7D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1241023831" sldId="2147483651"/>
              <ac:spMk id="3" creationId="{450F1220-4443-6A7A-AA28-436ABC882ABE}"/>
            </ac:spMkLst>
          </pc:spChg>
        </pc:sldLayoutChg>
        <pc:sldLayoutChg chg="modSp">
          <pc:chgData name="Francesco Zuccato" userId="a772d87e-fe48-4c91-89d4-ab754f9ecf75" providerId="ADAL" clId="{ECB6E8B2-8189-4942-8F9C-CB9461D3886D}" dt="2023-07-11T07:06:53.877" v="4"/>
          <pc:sldLayoutMkLst>
            <pc:docMk/>
            <pc:sldMasterMk cId="2603786429" sldId="2147483648"/>
            <pc:sldLayoutMk cId="2741613969" sldId="2147483652"/>
          </pc:sldLayoutMkLst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2741613969" sldId="2147483652"/>
              <ac:spMk id="3" creationId="{40214967-EF9B-2F34-8E67-4BDEF8C091B9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2741613969" sldId="2147483652"/>
              <ac:spMk id="4" creationId="{D146B403-4652-1E5F-04F2-3DB91143638C}"/>
            </ac:spMkLst>
          </pc:spChg>
        </pc:sldLayoutChg>
        <pc:sldLayoutChg chg="modSp">
          <pc:chgData name="Francesco Zuccato" userId="a772d87e-fe48-4c91-89d4-ab754f9ecf75" providerId="ADAL" clId="{ECB6E8B2-8189-4942-8F9C-CB9461D3886D}" dt="2023-07-11T07:06:53.877" v="4"/>
          <pc:sldLayoutMkLst>
            <pc:docMk/>
            <pc:sldMasterMk cId="2603786429" sldId="2147483648"/>
            <pc:sldLayoutMk cId="2225390761" sldId="2147483653"/>
          </pc:sldLayoutMkLst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2225390761" sldId="2147483653"/>
              <ac:spMk id="2" creationId="{9DD2EDC4-D53B-4F4E-A5C5-284DE2361EC0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2225390761" sldId="2147483653"/>
              <ac:spMk id="3" creationId="{FE4F5CC5-9A20-7BAB-A5AB-FA7F59F6AD3E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2225390761" sldId="2147483653"/>
              <ac:spMk id="4" creationId="{32BC71C9-64AE-BC82-20E3-96986D687859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2225390761" sldId="2147483653"/>
              <ac:spMk id="5" creationId="{FDFCB401-257A-5E7E-5E5A-6BAD90D05E35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2225390761" sldId="2147483653"/>
              <ac:spMk id="6" creationId="{9A36D3AF-3506-4638-D200-8A1021F85845}"/>
            </ac:spMkLst>
          </pc:spChg>
        </pc:sldLayoutChg>
        <pc:sldLayoutChg chg="modSp">
          <pc:chgData name="Francesco Zuccato" userId="a772d87e-fe48-4c91-89d4-ab754f9ecf75" providerId="ADAL" clId="{ECB6E8B2-8189-4942-8F9C-CB9461D3886D}" dt="2023-07-11T07:06:53.877" v="4"/>
          <pc:sldLayoutMkLst>
            <pc:docMk/>
            <pc:sldMasterMk cId="2603786429" sldId="2147483648"/>
            <pc:sldLayoutMk cId="1256505826" sldId="2147483656"/>
          </pc:sldLayoutMkLst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1256505826" sldId="2147483656"/>
              <ac:spMk id="2" creationId="{B2F27F40-CF21-90D2-1887-E4F2CBB540B9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1256505826" sldId="2147483656"/>
              <ac:spMk id="3" creationId="{700EF1FE-4DF3-B4B2-3506-946DFA57DC51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1256505826" sldId="2147483656"/>
              <ac:spMk id="4" creationId="{4E41CACA-5920-CEA8-A046-ECEF0E6543C1}"/>
            </ac:spMkLst>
          </pc:spChg>
        </pc:sldLayoutChg>
        <pc:sldLayoutChg chg="modSp">
          <pc:chgData name="Francesco Zuccato" userId="a772d87e-fe48-4c91-89d4-ab754f9ecf75" providerId="ADAL" clId="{ECB6E8B2-8189-4942-8F9C-CB9461D3886D}" dt="2023-07-11T07:06:53.877" v="4"/>
          <pc:sldLayoutMkLst>
            <pc:docMk/>
            <pc:sldMasterMk cId="2603786429" sldId="2147483648"/>
            <pc:sldLayoutMk cId="3392202050" sldId="2147483657"/>
          </pc:sldLayoutMkLst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3392202050" sldId="2147483657"/>
              <ac:spMk id="2" creationId="{1C3B3D3B-640B-EF2A-62EE-17AA25AA6336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3392202050" sldId="2147483657"/>
              <ac:spMk id="3" creationId="{E62FF0FD-3EA5-F4F5-193E-D2C0EF2053F5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3392202050" sldId="2147483657"/>
              <ac:spMk id="4" creationId="{CC3D2B89-3681-3545-3052-6ED77989D13D}"/>
            </ac:spMkLst>
          </pc:spChg>
        </pc:sldLayoutChg>
        <pc:sldLayoutChg chg="modSp">
          <pc:chgData name="Francesco Zuccato" userId="a772d87e-fe48-4c91-89d4-ab754f9ecf75" providerId="ADAL" clId="{ECB6E8B2-8189-4942-8F9C-CB9461D3886D}" dt="2023-07-11T07:06:53.877" v="4"/>
          <pc:sldLayoutMkLst>
            <pc:docMk/>
            <pc:sldMasterMk cId="2603786429" sldId="2147483648"/>
            <pc:sldLayoutMk cId="3383434491" sldId="2147483659"/>
          </pc:sldLayoutMkLst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3383434491" sldId="2147483659"/>
              <ac:spMk id="2" creationId="{FC2B0A4F-F53E-5CE3-DA6A-CBE623274288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3383434491" sldId="2147483659"/>
              <ac:spMk id="3" creationId="{45ECD7C5-319A-3938-073D-149981F605FB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DA46A-C2E0-4114-AF29-E2F2796362ED}" type="datetimeFigureOut">
              <a:rPr lang="it-IT" smtClean="0"/>
              <a:t>12/07/2023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09D17-1721-4997-B962-BE72AD2E1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22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DC6A-6B17-4182-84CE-D2A66C6A16A5}" type="datetime1">
              <a:rPr lang="en-GB" smtClean="0"/>
              <a:t>12/07/2023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96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E7384-6DB3-4F71-A463-CC7BA1D128A6}" type="datetime1">
              <a:rPr lang="en-GB" smtClean="0"/>
              <a:t>12/07/2023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0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2F9B-2325-4854-AA70-8BEA90ABE0ED}" type="datetime1">
              <a:rPr lang="en-GB" smtClean="0"/>
              <a:t>12/07/2023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898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7B88C-11F3-48EF-A1BE-3F1882EE05DA}" type="datetime1">
              <a:rPr lang="en-GB" smtClean="0"/>
              <a:t>12/07/2023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13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A0300-2562-4FE3-AC87-6AA4D4819941}" type="datetime1">
              <a:rPr lang="en-GB" smtClean="0"/>
              <a:t>12/07/2023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627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22133-7E8D-4C8A-A157-45E6BC233FFF}" type="datetime1">
              <a:rPr lang="en-GB" smtClean="0"/>
              <a:t>12/07/2023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273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063D9-66A4-4D65-9D42-B63DDD90909C}" type="datetime1">
              <a:rPr lang="en-GB" smtClean="0"/>
              <a:t>12/07/2023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81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1FEF7-C936-4D5A-B7C5-16968FA011DC}" type="datetime1">
              <a:rPr lang="en-GB" smtClean="0"/>
              <a:t>12/07/2023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908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04AB3-6F56-469B-B6D2-EE7CCFE9D0D4}" type="datetime1">
              <a:rPr lang="en-GB" smtClean="0"/>
              <a:t>12/07/2023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256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3E5E6-DB4D-49AE-9DC7-DD4B1AB425EE}" type="datetime1">
              <a:rPr lang="en-GB" smtClean="0"/>
              <a:t>12/07/2023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317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BE331-9E2E-4008-AF64-C18CB869C7BA}" type="datetime1">
              <a:rPr lang="en-GB" smtClean="0"/>
              <a:t>12/07/2023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10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D08B9-453D-42C1-8C57-D542261234FB}" type="datetime1">
              <a:rPr lang="en-GB" smtClean="0"/>
              <a:t>12/07/2023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Usage of ClusterR package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844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FCDE8-30EF-B9B8-284D-B7F40888B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85" y="2232368"/>
            <a:ext cx="9088041" cy="697867"/>
          </a:xfrm>
        </p:spPr>
        <p:txBody>
          <a:bodyPr>
            <a:normAutofit/>
          </a:bodyPr>
          <a:lstStyle/>
          <a:p>
            <a:pPr defTabSz="1007829">
              <a:spcBef>
                <a:spcPts val="1102"/>
              </a:spcBef>
            </a:pPr>
            <a:r>
              <a:rPr lang="en-GB" sz="40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Usage of </a:t>
            </a:r>
            <a:r>
              <a:rPr lang="en-GB" sz="4000" dirty="0" err="1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ClusterR</a:t>
            </a:r>
            <a:r>
              <a:rPr lang="en-GB" sz="40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AAC065D-3BD7-9A89-8825-A8D78C1839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6673" y="3599234"/>
            <a:ext cx="8018463" cy="2966935"/>
          </a:xfrm>
        </p:spPr>
        <p:txBody>
          <a:bodyPr anchor="t" anchorCtr="0">
            <a:normAutofit/>
          </a:bodyPr>
          <a:lstStyle/>
          <a:p>
            <a:r>
              <a:rPr lang="it-IT" sz="2600" dirty="0">
                <a:latin typeface="+mj-lt"/>
                <a:ea typeface="+mj-ea"/>
                <a:cs typeface="+mj-cs"/>
              </a:rPr>
              <a:t>Alessio Corrado</a:t>
            </a:r>
            <a:br>
              <a:rPr lang="it-IT" sz="2600" dirty="0">
                <a:latin typeface="+mj-lt"/>
                <a:ea typeface="+mj-ea"/>
                <a:cs typeface="+mj-cs"/>
              </a:rPr>
            </a:br>
            <a:r>
              <a:rPr lang="it-IT" sz="2600" dirty="0">
                <a:latin typeface="+mj-lt"/>
                <a:ea typeface="+mj-ea"/>
                <a:cs typeface="+mj-cs"/>
              </a:rPr>
              <a:t>Francesco Zuccato</a:t>
            </a:r>
          </a:p>
          <a:p>
            <a:endParaRPr lang="it-IT" sz="2400" dirty="0">
              <a:latin typeface="+mj-lt"/>
              <a:ea typeface="+mj-ea"/>
              <a:cs typeface="+mj-cs"/>
            </a:endParaRPr>
          </a:p>
          <a:p>
            <a:pPr>
              <a:spcBef>
                <a:spcPts val="600"/>
              </a:spcBef>
            </a:pPr>
            <a:r>
              <a:rPr lang="it-IT" sz="1700" dirty="0">
                <a:latin typeface="+mj-lt"/>
                <a:ea typeface="+mj-ea"/>
                <a:cs typeface="+mj-cs"/>
              </a:rPr>
              <a:t>2022/2023 </a:t>
            </a:r>
          </a:p>
          <a:p>
            <a:pPr>
              <a:spcBef>
                <a:spcPts val="600"/>
              </a:spcBef>
            </a:pPr>
            <a:r>
              <a:rPr lang="it-IT" sz="1700" dirty="0">
                <a:latin typeface="+mj-lt"/>
                <a:ea typeface="+mj-ea"/>
                <a:cs typeface="+mj-cs"/>
              </a:rPr>
              <a:t>Applied </a:t>
            </a:r>
            <a:r>
              <a:rPr lang="it-IT" sz="1700" dirty="0" err="1">
                <a:latin typeface="+mj-lt"/>
                <a:ea typeface="+mj-ea"/>
                <a:cs typeface="+mj-cs"/>
              </a:rPr>
              <a:t>Statistics</a:t>
            </a:r>
            <a:r>
              <a:rPr lang="it-IT" sz="1700" dirty="0">
                <a:latin typeface="+mj-lt"/>
                <a:ea typeface="+mj-ea"/>
                <a:cs typeface="+mj-cs"/>
              </a:rPr>
              <a:t> &amp; Data Analysis</a:t>
            </a:r>
          </a:p>
          <a:p>
            <a:pPr>
              <a:spcBef>
                <a:spcPts val="600"/>
              </a:spcBef>
            </a:pPr>
            <a:r>
              <a:rPr lang="en-US" sz="1700" dirty="0">
                <a:latin typeface="+mj-lt"/>
                <a:ea typeface="+mj-ea"/>
                <a:cs typeface="+mj-cs"/>
              </a:rPr>
              <a:t>Department of Mathematics, Computer Science and Physics</a:t>
            </a:r>
          </a:p>
          <a:p>
            <a:pPr>
              <a:spcBef>
                <a:spcPts val="600"/>
              </a:spcBef>
            </a:pPr>
            <a:r>
              <a:rPr lang="it-IT" sz="1700" dirty="0">
                <a:latin typeface="+mj-lt"/>
                <a:ea typeface="+mj-ea"/>
                <a:cs typeface="+mj-cs"/>
              </a:rPr>
              <a:t>University of Udine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89CD62CF-27E1-6D05-7320-05D72BA19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2166999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A7620A6-80D4-4BB1-2916-C0C25E332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57" y="2091917"/>
            <a:ext cx="7848451" cy="278164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8A63982-DD40-044D-DDC5-711B6C117AF1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1. </a:t>
            </a:r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Gaussian</a:t>
            </a:r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Mixture</a:t>
            </a:r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 Models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284C2A5D-00B9-7C68-CFAA-D46946D5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4467FF6-129D-0AC9-2E5B-E42C5F4FE0C0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dirty="0">
                <a:solidFill>
                  <a:schemeClr val="accent2">
                    <a:lumMod val="75000"/>
                  </a:schemeClr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674881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F743D9-FA25-FCC8-7208-54DAC5D53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51" y="3505032"/>
            <a:ext cx="5887099" cy="324916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8A63982-DD40-044D-DDC5-711B6C117AF1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1. 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Gaussian</a:t>
            </a: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Mixture</a:t>
            </a: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Models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284C2A5D-00B9-7C68-CFAA-D46946D5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4467FF6-129D-0AC9-2E5B-E42C5F4FE0C0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Output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B5784FD-A22C-2BAC-89A9-271423A45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57" y="2091917"/>
            <a:ext cx="7644268" cy="1160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F41E24-A393-8ECF-EAF8-1F7296E3A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484" y="1880198"/>
            <a:ext cx="2718587" cy="462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60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ABE11-DD63-470B-405E-04BFD8546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1" y="2091917"/>
            <a:ext cx="9221689" cy="47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Shared parameters:</a:t>
            </a:r>
          </a:p>
          <a:p>
            <a:pPr algn="l"/>
            <a:endParaRPr lang="en-US" sz="1800" b="0" i="0" u="none" strike="noStrike" baseline="0" dirty="0">
              <a:latin typeface="LMRoman10-Regular"/>
            </a:endParaRPr>
          </a:p>
          <a:p>
            <a:pPr algn="l"/>
            <a:endParaRPr lang="en-US" sz="1800" dirty="0">
              <a:latin typeface="LMRoman10-Regular"/>
            </a:endParaRPr>
          </a:p>
          <a:p>
            <a:pPr algn="l"/>
            <a:endParaRPr lang="en-US" sz="1800" b="0" i="0" u="none" strike="noStrike" baseline="0" dirty="0">
              <a:latin typeface="LMRoman10-Regular"/>
            </a:endParaRPr>
          </a:p>
          <a:p>
            <a:pPr marL="0" indent="0">
              <a:buNone/>
            </a:pPr>
            <a:r>
              <a:rPr lang="en-US" sz="2400" i="1" dirty="0" err="1"/>
              <a:t>KMeans_arma</a:t>
            </a:r>
            <a:r>
              <a:rPr lang="en-US" sz="2400" i="1" dirty="0"/>
              <a:t> </a:t>
            </a:r>
            <a:r>
              <a:rPr lang="en-US" sz="2400" dirty="0"/>
              <a:t>pros:</a:t>
            </a:r>
          </a:p>
          <a:p>
            <a:pPr lvl="1"/>
            <a:r>
              <a:rPr lang="en-US" sz="2400" i="1" dirty="0"/>
              <a:t>ready-to-go approach</a:t>
            </a:r>
          </a:p>
          <a:p>
            <a:pPr lvl="1"/>
            <a:r>
              <a:rPr lang="en-US" sz="2400" dirty="0"/>
              <a:t>faster than </a:t>
            </a:r>
            <a:r>
              <a:rPr lang="en-US" sz="2400" dirty="0" err="1"/>
              <a:t>KMeans_rcpp</a:t>
            </a:r>
            <a:r>
              <a:rPr lang="en-US" sz="2400" dirty="0"/>
              <a:t>:</a:t>
            </a:r>
          </a:p>
          <a:p>
            <a:pPr lvl="2"/>
            <a:r>
              <a:rPr lang="en-US" sz="1959" dirty="0"/>
              <a:t>returns only the </a:t>
            </a:r>
            <a:r>
              <a:rPr lang="en-US" sz="1959" b="0" i="0" u="none" strike="noStrike" baseline="0" dirty="0">
                <a:latin typeface="LMRoman10-Regular"/>
              </a:rPr>
              <a:t>matrix of the centroids</a:t>
            </a:r>
          </a:p>
          <a:p>
            <a:pPr lvl="2"/>
            <a:r>
              <a:rPr lang="en-US" sz="1959" b="0" i="0" u="none" strike="noStrike" baseline="0" dirty="0">
                <a:latin typeface="LMRoman10-Regular"/>
              </a:rPr>
              <a:t>can work in parallel with OpenMP</a:t>
            </a:r>
          </a:p>
          <a:p>
            <a:pPr marL="0" indent="0">
              <a:buNone/>
            </a:pPr>
            <a:r>
              <a:rPr lang="en-US" sz="2400" i="1" dirty="0" err="1"/>
              <a:t>KMeans_rcpp</a:t>
            </a:r>
            <a:r>
              <a:rPr lang="en-US" sz="2400" i="1" dirty="0"/>
              <a:t> </a:t>
            </a:r>
            <a:r>
              <a:rPr lang="en-US" sz="2400" dirty="0"/>
              <a:t>pros:</a:t>
            </a:r>
          </a:p>
          <a:p>
            <a:pPr lvl="1"/>
            <a:r>
              <a:rPr lang="en-US" sz="2400" dirty="0"/>
              <a:t>Many more initialization and running settings</a:t>
            </a:r>
          </a:p>
          <a:p>
            <a:pPr marL="0" indent="0" algn="l">
              <a:buNone/>
            </a:pPr>
            <a:endParaRPr lang="en-GB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C8B5A49-5DA5-6E50-E2BB-66FBF50E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CABE09-BE30-AF92-CFD2-F5E12356F0A3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means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57F65E-550B-D694-3B99-944DA4CBDC9A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Arma vs </a:t>
            </a:r>
            <a:r>
              <a:rPr lang="it-IT" sz="2400" dirty="0" err="1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Rcpp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805AEB6-869F-3100-57DA-E7972D765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45" y="2515354"/>
            <a:ext cx="6690552" cy="113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37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C8B5A49-5DA5-6E50-E2BB-66FBF50E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CABE09-BE30-AF92-CFD2-F5E12356F0A3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means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57F65E-550B-D694-3B99-944DA4CBDC9A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Arma: </a:t>
            </a:r>
            <a:r>
              <a:rPr kumimoji="0" lang="it-IT" sz="2400" b="0" i="1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Armadillo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Implementation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4A3C28A-F199-E55C-D42F-F363176CE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534" y="3542133"/>
            <a:ext cx="6586741" cy="346456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C06DC99-B993-B45F-B2B7-5F65E3066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366" y="2351508"/>
            <a:ext cx="783907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83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ABE11-DD63-470B-405E-04BFD8546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1" y="2129540"/>
            <a:ext cx="9221689" cy="8346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Additional input parameters: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8737C1-5958-917C-1533-8DFA91B6C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996" y="4177595"/>
            <a:ext cx="8489818" cy="1063182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C8B5A49-5DA5-6E50-E2BB-66FBF50E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CABE09-BE30-AF92-CFD2-F5E12356F0A3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means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57F65E-550B-D694-3B99-944DA4CBDC9A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Rcpp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: </a:t>
            </a:r>
            <a:r>
              <a:rPr kumimoji="0" lang="it-IT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RcppArmadillo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Implementation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F629C53-E308-18F7-BC14-E7C0E1CAA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996" y="2658527"/>
            <a:ext cx="8939719" cy="138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7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ABE11-DD63-470B-405E-04BFD8546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2" y="2091916"/>
            <a:ext cx="9221689" cy="834643"/>
          </a:xfrm>
        </p:spPr>
        <p:txBody>
          <a:bodyPr>
            <a:normAutofit/>
          </a:bodyPr>
          <a:lstStyle/>
          <a:p>
            <a:r>
              <a:rPr lang="en-GB" sz="2400" dirty="0"/>
              <a:t>Output: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C8B5A49-5DA5-6E50-E2BB-66FBF50E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CABE09-BE30-AF92-CFD2-F5E12356F0A3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means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57F65E-550B-D694-3B99-944DA4CBDC9A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Rcpp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: </a:t>
            </a:r>
            <a:r>
              <a:rPr kumimoji="0" lang="it-IT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RcppArmadillo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Implementation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213BF32-987B-3A38-F654-6B3575B1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09" y="2571905"/>
            <a:ext cx="9092235" cy="1201338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2C8CD881-E1E4-35B4-6556-78CD7E935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7" y="3773243"/>
            <a:ext cx="5938507" cy="334917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DA69DAA-512F-6E5B-3DC0-C128C1255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406" y="4482816"/>
            <a:ext cx="2628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77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61659-93B2-2A76-8DA5-77BEF615C6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5061" y="2091917"/>
                <a:ext cx="8885594" cy="4406160"/>
              </a:xfrm>
            </p:spPr>
            <p:txBody>
              <a:bodyPr>
                <a:normAutofit/>
              </a:bodyPr>
              <a:lstStyle/>
              <a:p>
                <a:pPr marL="961171" lvl="1" indent="-457200">
                  <a:buFont typeface="+mj-lt"/>
                  <a:buAutoNum type="arabicPeriod"/>
                </a:pPr>
                <a:r>
                  <a:rPr lang="en-GB" sz="2400" dirty="0"/>
                  <a:t>BUILD</a:t>
                </a:r>
              </a:p>
              <a:p>
                <a:pPr marL="1522293" lvl="2" indent="-514350">
                  <a:buFont typeface="+mj-lt"/>
                  <a:buAutoNum type="romanUcPeriod"/>
                </a:pPr>
                <a:r>
                  <a:rPr lang="en-US" sz="1800" dirty="0"/>
                  <a:t>Choose first medoid: </a:t>
                </a:r>
                <a:r>
                  <a:rPr lang="it-IT" sz="1800" dirty="0"/>
                  <a:t>the </a:t>
                </a:r>
                <a:r>
                  <a:rPr lang="it-IT" sz="1800" dirty="0" err="1"/>
                  <a:t>most</a:t>
                </a:r>
                <a:r>
                  <a:rPr lang="it-IT" sz="1800" dirty="0"/>
                  <a:t> </a:t>
                </a:r>
                <a:r>
                  <a:rPr lang="it-IT" sz="1800" dirty="0" err="1"/>
                  <a:t>central</a:t>
                </a:r>
                <a:r>
                  <a:rPr lang="it-IT" sz="1800" dirty="0"/>
                  <a:t> </a:t>
                </a:r>
                <a:r>
                  <a:rPr lang="it-IT" sz="1800" dirty="0" err="1"/>
                  <a:t>object</a:t>
                </a:r>
                <a:endParaRPr lang="it-IT" sz="1800" dirty="0"/>
              </a:p>
              <a:p>
                <a:pPr marL="1465143" lvl="2" indent="-457200">
                  <a:buFont typeface="+mj-lt"/>
                  <a:buAutoNum type="romanUcPeriod"/>
                </a:pPr>
                <a:r>
                  <a:rPr lang="en-US" sz="1800" dirty="0"/>
                  <a:t>Choose (k-1) medoids: objects that further minimize the overall dissimilarity </a:t>
                </a:r>
              </a:p>
              <a:p>
                <a:pPr marL="961171" lvl="1" indent="-457200">
                  <a:buFont typeface="+mj-lt"/>
                  <a:buAutoNum type="arabicPeriod"/>
                </a:pPr>
                <a:r>
                  <a:rPr lang="en-GB" sz="2400" dirty="0"/>
                  <a:t>SWAP</a:t>
                </a:r>
              </a:p>
              <a:p>
                <a:pPr marL="1522293" lvl="2" indent="-514350">
                  <a:buFont typeface="+mj-lt"/>
                  <a:buAutoNum type="romanUcPeriod"/>
                </a:pPr>
                <a:r>
                  <a:rPr lang="en-GB" sz="1800" dirty="0"/>
                  <a:t>Foreach pair of </a:t>
                </a:r>
                <a14:m>
                  <m:oMath xmlns:m="http://schemas.openxmlformats.org/officeDocument/2006/math">
                    <m:r>
                      <a:rPr lang="it-IT" sz="1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 where </a:t>
                </a:r>
                <a14:m>
                  <m:oMath xmlns:m="http://schemas.openxmlformats.org/officeDocument/2006/math">
                    <m:r>
                      <a:rPr lang="it-IT" sz="1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800" dirty="0"/>
                  <a:t> is a medoid and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800" dirty="0"/>
                  <a:t> isn’t:</a:t>
                </a:r>
              </a:p>
              <a:p>
                <a:pPr marL="2026264" lvl="3" indent="-514350">
                  <a:buFont typeface="+mj-lt"/>
                  <a:buAutoNum type="romanUcPeriod"/>
                </a:pPr>
                <a:r>
                  <a:rPr lang="en-GB" sz="1579" dirty="0"/>
                  <a:t>Calculate objective cost (distance between any pair of points)</a:t>
                </a:r>
              </a:p>
              <a:p>
                <a:pPr marL="2026264" lvl="3" indent="-514350">
                  <a:buFont typeface="+mj-lt"/>
                  <a:buAutoNum type="romanUcPeriod"/>
                </a:pPr>
                <a:r>
                  <a:rPr lang="en-GB" sz="1579" dirty="0"/>
                  <a:t>If it is decreased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𝑆𝑊𝐴𝑃</m:t>
                    </m:r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dirty="0"/>
                  <a:t> </a:t>
                </a:r>
                <a:endParaRPr lang="en-GB" sz="1800" dirty="0"/>
              </a:p>
              <a:p>
                <a:endParaRPr lang="en-GB" sz="2400" dirty="0"/>
              </a:p>
              <a:p>
                <a:pPr marL="0" indent="0" algn="just">
                  <a:buNone/>
                </a:pPr>
                <a:r>
                  <a:rPr lang="en-GB" sz="2400" dirty="0"/>
                  <a:t>Note: since it computes the dissimilarity matrix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2400" dirty="0"/>
                  <a:t> for any pair of elements it’s trivially a </a:t>
                </a:r>
                <a:r>
                  <a:rPr lang="en-GB" sz="2400" b="1" dirty="0"/>
                  <a:t>quadratic</a:t>
                </a:r>
                <a:r>
                  <a:rPr lang="en-GB" sz="2400" dirty="0"/>
                  <a:t> algorithm.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61659-93B2-2A76-8DA5-77BEF615C6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061" y="2091917"/>
                <a:ext cx="8885594" cy="4406160"/>
              </a:xfrm>
              <a:blipFill>
                <a:blip r:embed="rId3"/>
                <a:stretch>
                  <a:fillRect l="-1098" t="-2075" r="-10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B532B8-D175-75C9-0EEF-7D9EF9194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C40DD2-11F8-2B19-AA7A-7006B732282C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3.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medoids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13D7C-9159-2BE7-78C3-D6D90C556534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Partitioning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Around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Medoids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(PAM)</a:t>
            </a:r>
          </a:p>
        </p:txBody>
      </p:sp>
    </p:spTree>
    <p:extLst>
      <p:ext uri="{BB962C8B-B14F-4D97-AF65-F5344CB8AC3E}">
        <p14:creationId xmlns:p14="http://schemas.microsoft.com/office/powerpoint/2010/main" val="931563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61659-93B2-2A76-8DA5-77BEF615C6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5061" y="2097344"/>
                <a:ext cx="9221689" cy="4796544"/>
              </a:xfrm>
            </p:spPr>
            <p:txBody>
              <a:bodyPr>
                <a:normAutofit/>
              </a:bodyPr>
              <a:lstStyle/>
              <a:p>
                <a:r>
                  <a:rPr lang="en-GB" sz="2400" i="1" dirty="0"/>
                  <a:t>Cluster</a:t>
                </a:r>
                <a:r>
                  <a:rPr lang="en-GB" sz="2400" i="1" dirty="0" err="1"/>
                  <a:t>_Medoids</a:t>
                </a:r>
                <a:endParaRPr lang="en-GB" sz="2400" i="1" dirty="0"/>
              </a:p>
              <a:p>
                <a:pPr lvl="1"/>
                <a:r>
                  <a:rPr lang="en-GB" sz="2400" dirty="0"/>
                  <a:t>Computes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2400" dirty="0"/>
                  <a:t> for any couple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 lvl="1"/>
                <a:r>
                  <a:rPr lang="en-GB" sz="2400" dirty="0"/>
                  <a:t>Finds an exact solution</a:t>
                </a:r>
              </a:p>
              <a:p>
                <a:pPr lvl="1"/>
                <a:r>
                  <a:rPr lang="en-GB" sz="2400" dirty="0"/>
                  <a:t>Ideal for small datasets</a:t>
                </a:r>
              </a:p>
              <a:p>
                <a:r>
                  <a:rPr lang="en-GB" sz="2400" i="1" dirty="0" err="1"/>
                  <a:t>Clara_Medoids</a:t>
                </a:r>
                <a:endParaRPr lang="en-GB" sz="2400" i="1" dirty="0"/>
              </a:p>
              <a:p>
                <a:pPr lvl="1"/>
                <a:r>
                  <a:rPr lang="en-GB" sz="2400" b="1" i="1" dirty="0"/>
                  <a:t>C</a:t>
                </a:r>
                <a:r>
                  <a:rPr lang="en-GB" sz="2400" i="1" dirty="0"/>
                  <a:t>lustering </a:t>
                </a:r>
                <a:r>
                  <a:rPr lang="en-GB" sz="2400" b="1" i="1" dirty="0" err="1"/>
                  <a:t>LAR</a:t>
                </a:r>
                <a:r>
                  <a:rPr lang="en-GB" sz="2400" i="1" dirty="0" err="1"/>
                  <a:t>ge</a:t>
                </a:r>
                <a:r>
                  <a:rPr lang="en-GB" sz="2400" i="1" dirty="0"/>
                  <a:t> </a:t>
                </a:r>
                <a:r>
                  <a:rPr lang="en-GB" sz="2400" b="1" i="1" dirty="0"/>
                  <a:t>A</a:t>
                </a:r>
                <a:r>
                  <a:rPr lang="en-GB" sz="2400" i="1" dirty="0"/>
                  <a:t>pplications</a:t>
                </a:r>
              </a:p>
              <a:p>
                <a:pPr lvl="1"/>
                <a:r>
                  <a:rPr lang="en-GB" sz="2400" dirty="0"/>
                  <a:t>Uses only a sampled subset of the whole dataset</a:t>
                </a:r>
              </a:p>
              <a:p>
                <a:pPr lvl="1"/>
                <a:r>
                  <a:rPr lang="en-GB" sz="2400" dirty="0"/>
                  <a:t>Computes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2400" dirty="0"/>
                  <a:t> only for the sampled elements</a:t>
                </a:r>
              </a:p>
              <a:p>
                <a:pPr lvl="1"/>
                <a:r>
                  <a:rPr lang="en-GB" sz="2400" dirty="0"/>
                  <a:t>Finds an approximated solution</a:t>
                </a:r>
              </a:p>
              <a:p>
                <a:pPr lvl="1"/>
                <a:r>
                  <a:rPr lang="en-GB" sz="2400" dirty="0"/>
                  <a:t>Ideal for big datasets</a:t>
                </a: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61659-93B2-2A76-8DA5-77BEF615C6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061" y="2097344"/>
                <a:ext cx="9221689" cy="4796544"/>
              </a:xfrm>
              <a:blipFill>
                <a:blip r:embed="rId3"/>
                <a:stretch>
                  <a:fillRect l="-926" t="-17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B532B8-D175-75C9-0EEF-7D9EF9194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C40DD2-11F8-2B19-AA7A-7006B732282C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8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3</a:t>
            </a: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medoids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156ABDA-961D-D955-26DE-F2A2FF520BEF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Cluster vs Clara</a:t>
            </a:r>
          </a:p>
        </p:txBody>
      </p:sp>
    </p:spTree>
    <p:extLst>
      <p:ext uri="{BB962C8B-B14F-4D97-AF65-F5344CB8AC3E}">
        <p14:creationId xmlns:p14="http://schemas.microsoft.com/office/powerpoint/2010/main" val="1262645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61659-93B2-2A76-8DA5-77BEF615C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1" y="2097344"/>
            <a:ext cx="9221689" cy="47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Shared parameters:</a:t>
            </a:r>
          </a:p>
          <a:p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100" dirty="0"/>
          </a:p>
          <a:p>
            <a:pPr marL="0" indent="0">
              <a:buNone/>
            </a:pPr>
            <a:r>
              <a:rPr lang="en-GB" sz="2400" dirty="0"/>
              <a:t>Additional Clara parameters:</a:t>
            </a:r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B532B8-D175-75C9-0EEF-7D9EF9194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C40DD2-11F8-2B19-AA7A-7006B732282C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3.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medoids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156ABDA-961D-D955-26DE-F2A2FF520BEF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Cluster vs Clara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6ADDBEC-EF27-EBAE-BD6F-B593F94C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61" y="2456819"/>
            <a:ext cx="9801073" cy="120628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F5320B7-4E12-6502-94E0-EA32B0AED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61" y="4086566"/>
            <a:ext cx="8726826" cy="62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13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61659-93B2-2A76-8DA5-77BEF615C6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5061" y="2097344"/>
                <a:ext cx="9221689" cy="47965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Output (of Cluster):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300" dirty="0"/>
              </a:p>
              <a:p>
                <a:pPr marL="0" indent="0">
                  <a:buNone/>
                </a:pPr>
                <a:r>
                  <a:rPr lang="en-GB" sz="2400" dirty="0"/>
                  <a:t>For Clara few differences: </a:t>
                </a:r>
              </a:p>
              <a:p>
                <a:pPr lvl="1"/>
                <a:r>
                  <a:rPr lang="en-GB" sz="1960" dirty="0"/>
                  <a:t>Smaller </a:t>
                </a:r>
                <a14:m>
                  <m:oMath xmlns:m="http://schemas.openxmlformats.org/officeDocument/2006/math">
                    <m:r>
                      <a:rPr lang="it-IT" sz="196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it-IT" sz="1960" b="0" dirty="0"/>
                  <a:t> (</a:t>
                </a:r>
                <a:r>
                  <a:rPr lang="it-IT" sz="1960" b="0" dirty="0" err="1"/>
                  <a:t>only</a:t>
                </a:r>
                <a:r>
                  <a:rPr lang="it-IT" sz="1960" b="0" dirty="0"/>
                  <a:t> for </a:t>
                </a:r>
                <a:r>
                  <a:rPr lang="it-IT" sz="1960" dirty="0"/>
                  <a:t>t</a:t>
                </a:r>
                <a:r>
                  <a:rPr lang="it-IT" sz="1960" b="0" dirty="0"/>
                  <a:t>he </a:t>
                </a:r>
                <a:r>
                  <a:rPr lang="it-IT" sz="1960" b="0" dirty="0" err="1"/>
                  <a:t>sampled</a:t>
                </a:r>
                <a:r>
                  <a:rPr lang="it-IT" sz="1960" b="0" dirty="0"/>
                  <a:t>)</a:t>
                </a:r>
              </a:p>
              <a:p>
                <a:pPr lvl="1"/>
                <a:r>
                  <a:rPr lang="en-US" sz="1960" dirty="0"/>
                  <a:t>Removed: diameter and separation</a:t>
                </a:r>
              </a:p>
              <a:p>
                <a:pPr lvl="1"/>
                <a:r>
                  <a:rPr lang="en-US" sz="1960" dirty="0"/>
                  <a:t>Added: isolation</a:t>
                </a:r>
                <a:endParaRPr lang="en-GB" sz="1960" dirty="0"/>
              </a:p>
              <a:p>
                <a:pPr marL="0" indent="0">
                  <a:buNone/>
                </a:pPr>
                <a:endParaRPr lang="en-GB" sz="196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61659-93B2-2A76-8DA5-77BEF615C6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061" y="2097344"/>
                <a:ext cx="9221689" cy="4796544"/>
              </a:xfrm>
              <a:blipFill>
                <a:blip r:embed="rId3"/>
                <a:stretch>
                  <a:fillRect l="-1058" t="-17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B532B8-D175-75C9-0EEF-7D9EF9194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C40DD2-11F8-2B19-AA7A-7006B732282C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3.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medoids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156ABDA-961D-D955-26DE-F2A2FF520BEF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Cluster vs Clara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597DB7D-CF2B-F2B7-40EA-E374E21BB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61" y="2501446"/>
            <a:ext cx="8726826" cy="15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57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10955-02EE-7A6D-F191-199251CA1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090" dirty="0"/>
              <a:t>Introduction </a:t>
            </a:r>
          </a:p>
          <a:p>
            <a:pPr lvl="1"/>
            <a:r>
              <a:rPr lang="en-GB" sz="2400" dirty="0"/>
              <a:t>Unsupervised learning</a:t>
            </a:r>
          </a:p>
          <a:p>
            <a:pPr lvl="1"/>
            <a:r>
              <a:rPr lang="en-GB" sz="2400" dirty="0"/>
              <a:t>Cluster analysis</a:t>
            </a:r>
          </a:p>
          <a:p>
            <a:pPr lvl="1"/>
            <a:r>
              <a:rPr lang="en-GB" sz="2400" dirty="0"/>
              <a:t>Data generation</a:t>
            </a:r>
          </a:p>
          <a:p>
            <a:r>
              <a:rPr lang="en-GB" sz="3090" dirty="0" err="1"/>
              <a:t>ClusterR</a:t>
            </a:r>
            <a:r>
              <a:rPr lang="en-GB" sz="3090" dirty="0"/>
              <a:t> Package</a:t>
            </a:r>
          </a:p>
          <a:p>
            <a:pPr lvl="1"/>
            <a:r>
              <a:rPr lang="en-GB" sz="2400" dirty="0"/>
              <a:t>Provided models for clustering</a:t>
            </a:r>
          </a:p>
          <a:p>
            <a:pPr lvl="1"/>
            <a:r>
              <a:rPr lang="en-GB" sz="2400" dirty="0"/>
              <a:t>Execution times</a:t>
            </a:r>
          </a:p>
          <a:p>
            <a:pPr lvl="1"/>
            <a:r>
              <a:rPr lang="en-GB" sz="2400" dirty="0"/>
              <a:t>Centroid vs medoids</a:t>
            </a:r>
          </a:p>
          <a:p>
            <a:pPr lvl="1"/>
            <a:r>
              <a:rPr lang="en-GB" sz="2400" dirty="0"/>
              <a:t>Provided datasets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BD73CAF-1AD2-5276-E517-235DFCEB8BC4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Contents</a:t>
            </a:r>
            <a:endParaRPr lang="it-IT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E44ECC44-2B19-4CBE-7B75-6A720AB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3660938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B532B8-D175-75C9-0EEF-7D9EF9194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C40DD2-11F8-2B19-AA7A-7006B732282C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3.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medoids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156ABDA-961D-D955-26DE-F2A2FF520BEF}"/>
              </a:ext>
            </a:extLst>
          </p:cNvPr>
          <p:cNvSpPr txBox="1">
            <a:spLocks/>
          </p:cNvSpPr>
          <p:nvPr/>
        </p:nvSpPr>
        <p:spPr>
          <a:xfrm>
            <a:off x="735061" y="2451872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>
                <a:latin typeface="+mn-lt"/>
                <a:ea typeface="+mn-ea"/>
                <a:cs typeface="+mn-cs"/>
              </a:rPr>
              <a:t>	Cluster </a:t>
            </a:r>
            <a:r>
              <a:rPr lang="it-IT" sz="2400" dirty="0" err="1">
                <a:latin typeface="+mn-lt"/>
                <a:ea typeface="+mn-ea"/>
                <a:cs typeface="+mn-cs"/>
              </a:rPr>
              <a:t>Medoids</a:t>
            </a:r>
            <a:r>
              <a:rPr lang="it-IT" sz="2400" dirty="0">
                <a:latin typeface="+mn-lt"/>
                <a:ea typeface="+mn-ea"/>
                <a:cs typeface="+mn-cs"/>
              </a:rPr>
              <a:t>		    		      Clara </a:t>
            </a:r>
            <a:r>
              <a:rPr lang="it-IT" sz="2400" dirty="0" err="1">
                <a:latin typeface="+mn-lt"/>
                <a:ea typeface="+mn-ea"/>
                <a:cs typeface="+mn-cs"/>
              </a:rPr>
              <a:t>Medoids</a:t>
            </a:r>
            <a:endParaRPr lang="it-IT" sz="2400" dirty="0">
              <a:latin typeface="+mn-lt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81CE868-4505-2205-677E-BBDDDCE6A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76" y="3091608"/>
            <a:ext cx="4821930" cy="292589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2AF80C3-78E8-4A16-63C1-820D6C352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787" y="3081114"/>
            <a:ext cx="4836411" cy="292589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964A9F2-CD71-DEB6-9849-C44196462BFB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Cluster vs Clara</a:t>
            </a:r>
          </a:p>
        </p:txBody>
      </p:sp>
    </p:spTree>
    <p:extLst>
      <p:ext uri="{BB962C8B-B14F-4D97-AF65-F5344CB8AC3E}">
        <p14:creationId xmlns:p14="http://schemas.microsoft.com/office/powerpoint/2010/main" val="2922018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168C0-8D8A-E393-E8EE-8552010D1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2" y="2012414"/>
            <a:ext cx="5062623" cy="4796544"/>
          </a:xfrm>
        </p:spPr>
        <p:txBody>
          <a:bodyPr>
            <a:noAutofit/>
          </a:bodyPr>
          <a:lstStyle/>
          <a:p>
            <a:r>
              <a:rPr lang="en-US" sz="2400" i="1" dirty="0" err="1"/>
              <a:t>Optimal_Clusters</a:t>
            </a:r>
            <a:r>
              <a:rPr lang="en-US" sz="2400" i="1" dirty="0"/>
              <a:t>_[method]</a:t>
            </a:r>
          </a:p>
          <a:p>
            <a:r>
              <a:rPr lang="en-US" sz="2400" dirty="0"/>
              <a:t>[Method]: GMM, </a:t>
            </a:r>
            <a:r>
              <a:rPr lang="en-US" sz="2400" dirty="0" err="1"/>
              <a:t>KMeans</a:t>
            </a:r>
            <a:r>
              <a:rPr lang="en-US" sz="2400" dirty="0"/>
              <a:t>, </a:t>
            </a:r>
            <a:r>
              <a:rPr lang="en-US" sz="2400" dirty="0" err="1"/>
              <a:t>KMedoids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Additional parameters: </a:t>
            </a:r>
          </a:p>
          <a:p>
            <a:r>
              <a:rPr lang="en-US" sz="2000" dirty="0" err="1"/>
              <a:t>max_clusters</a:t>
            </a:r>
            <a:r>
              <a:rPr lang="en-US" sz="2000" dirty="0"/>
              <a:t>, criterion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GB" sz="2400" dirty="0"/>
              <a:t>For the choice (simplest way):</a:t>
            </a:r>
          </a:p>
          <a:p>
            <a:pPr marL="961171" lvl="1" indent="-457200">
              <a:buFont typeface="+mj-lt"/>
              <a:buAutoNum type="arabicPeriod"/>
            </a:pPr>
            <a:r>
              <a:rPr lang="en-GB" sz="2000" dirty="0"/>
              <a:t>Choose a criterion</a:t>
            </a:r>
          </a:p>
          <a:p>
            <a:pPr marL="961171" lvl="1" indent="-457200">
              <a:buFont typeface="+mj-lt"/>
              <a:buAutoNum type="arabicPeriod"/>
            </a:pPr>
            <a:r>
              <a:rPr lang="en-GB" sz="2000" dirty="0"/>
              <a:t>Plot: k vs criterion</a:t>
            </a:r>
          </a:p>
          <a:p>
            <a:pPr marL="961171" lvl="1" indent="-457200">
              <a:buFont typeface="+mj-lt"/>
              <a:buAutoNum type="arabicPeriod"/>
            </a:pPr>
            <a:r>
              <a:rPr lang="en-GB" sz="2000" dirty="0"/>
              <a:t>Choose k: Elbow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1415-1753-572D-B6F1-162674037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935" y="3060456"/>
            <a:ext cx="5338544" cy="3418165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080E99A-0868-C9C0-94C6-4479929DA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B6BDEF-D970-B11F-E06C-7F8B8AFB2F27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Finding optimal number of clusters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55947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7001F6-4843-C58E-C059-7868E31114EE}"/>
              </a:ext>
            </a:extLst>
          </p:cNvPr>
          <p:cNvSpPr txBox="1">
            <a:spLocks/>
          </p:cNvSpPr>
          <p:nvPr/>
        </p:nvSpPr>
        <p:spPr>
          <a:xfrm>
            <a:off x="735062" y="2012414"/>
            <a:ext cx="4858341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/>
              <a:t>Plot_2d</a:t>
            </a:r>
            <a:r>
              <a:rPr lang="en-US" sz="2400" dirty="0"/>
              <a:t>: generates a scatter plot which colors the clusters, adds the centroids and the legend. Params:</a:t>
            </a:r>
          </a:p>
          <a:p>
            <a:pPr lvl="1"/>
            <a:r>
              <a:rPr lang="en-US" sz="1960" dirty="0"/>
              <a:t>Clusters: predictions</a:t>
            </a:r>
          </a:p>
          <a:p>
            <a:pPr lvl="1"/>
            <a:r>
              <a:rPr lang="en-US" sz="1960" dirty="0" err="1"/>
              <a:t>Centroids_medoids</a:t>
            </a:r>
            <a:endParaRPr lang="en-GB" sz="1960" dirty="0"/>
          </a:p>
          <a:p>
            <a:endParaRPr lang="en-GB" sz="2400" dirty="0"/>
          </a:p>
          <a:p>
            <a:r>
              <a:rPr lang="en-GB" sz="2400" i="1" dirty="0" err="1"/>
              <a:t>External_validation</a:t>
            </a:r>
            <a:r>
              <a:rPr lang="en-GB" sz="2400" dirty="0"/>
              <a:t>:  given the real clusters and the predicted, prints some metrics. Params:</a:t>
            </a:r>
          </a:p>
          <a:p>
            <a:pPr lvl="1"/>
            <a:r>
              <a:rPr lang="en-GB" sz="1960" dirty="0"/>
              <a:t>real, predicted clusters</a:t>
            </a:r>
          </a:p>
          <a:p>
            <a:pPr lvl="1"/>
            <a:r>
              <a:rPr lang="en-GB" sz="1960" dirty="0"/>
              <a:t>method: to return, default </a:t>
            </a:r>
            <a:r>
              <a:rPr lang="en-GB" sz="1960" dirty="0" err="1"/>
              <a:t>adj</a:t>
            </a:r>
            <a:r>
              <a:rPr lang="en-GB" sz="1960" dirty="0"/>
              <a:t> R^2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76D3EF-996E-DC90-47A2-FE5239EDC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862" y="4311909"/>
            <a:ext cx="3246440" cy="2423515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92467AB-73C4-AD67-C96F-3D37DDBEC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CDB35D-A758-879A-0C39-798C86F896CE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Plot_2d,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External_validation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A0D932F-608A-4DFE-B2FA-12ABE030E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141" y="2012414"/>
            <a:ext cx="3956876" cy="227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01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E0436-4B05-DBEB-DEB2-153C93B74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3" y="2091916"/>
            <a:ext cx="5058442" cy="4717041"/>
          </a:xfrm>
        </p:spPr>
        <p:txBody>
          <a:bodyPr>
            <a:noAutofit/>
          </a:bodyPr>
          <a:lstStyle/>
          <a:p>
            <a:r>
              <a:rPr lang="en-US" sz="2400" dirty="0"/>
              <a:t>Visual way to evaluate the clusters built with the </a:t>
            </a:r>
            <a:r>
              <a:rPr lang="en-US" sz="2400" u="sng" dirty="0"/>
              <a:t>medoids</a:t>
            </a:r>
            <a:r>
              <a:rPr lang="en-US" sz="2400" dirty="0"/>
              <a:t> algorithm</a:t>
            </a:r>
          </a:p>
          <a:p>
            <a:endParaRPr lang="en-US" sz="2400" b="1" dirty="0"/>
          </a:p>
          <a:p>
            <a:r>
              <a:rPr lang="en-US" sz="2400" b="1" dirty="0"/>
              <a:t>Cohesion</a:t>
            </a:r>
            <a:r>
              <a:rPr lang="en-US" sz="2400" dirty="0"/>
              <a:t>: object should be similar to others in its own cluster</a:t>
            </a:r>
          </a:p>
          <a:p>
            <a:r>
              <a:rPr lang="en-US" sz="2400" b="1" dirty="0"/>
              <a:t>Separation</a:t>
            </a:r>
            <a:r>
              <a:rPr lang="en-US" sz="2400" dirty="0"/>
              <a:t>: object should be dissimilar to others in other clusters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Range: [−1, +1]</a:t>
            </a:r>
          </a:p>
          <a:p>
            <a:r>
              <a:rPr lang="en-US" sz="2400" dirty="0"/>
              <a:t>Goal: to maximize it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B33725F-3B4E-8DBE-7B07-E35F7F5DD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8B2B46-9905-C15E-4BAF-5EF3E4278328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Silhouette Dissimilarity Plot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C1F6842-9668-228B-F13E-AE30A0464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09" y="2091916"/>
            <a:ext cx="4732863" cy="331422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4CAC2F1-BE7D-6708-9967-ACA8714C05C2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A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verage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Silhouette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Width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86536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4F73E4-B99C-2695-D8C8-3C4913480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173" y="2435851"/>
            <a:ext cx="4629121" cy="3017361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B33725F-3B4E-8DBE-7B07-E35F7F5DD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8B2B46-9905-C15E-4BAF-5EF3E4278328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Silhouette Dissimilarity Plot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E5F85-DD6E-08F4-EDD0-A338194867C6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A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verage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Dissimilarity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4079291-057E-EA36-AD97-67656C73A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3" y="2091916"/>
            <a:ext cx="5058442" cy="4717041"/>
          </a:xfrm>
        </p:spPr>
        <p:txBody>
          <a:bodyPr>
            <a:noAutofit/>
          </a:bodyPr>
          <a:lstStyle/>
          <a:p>
            <a:r>
              <a:rPr lang="en-US" sz="2400" dirty="0"/>
              <a:t>Visual way to evaluate the clusters built with the </a:t>
            </a:r>
            <a:r>
              <a:rPr lang="en-US" sz="2400" u="sng" dirty="0"/>
              <a:t>medoids</a:t>
            </a:r>
            <a:r>
              <a:rPr lang="en-US" sz="2400" dirty="0"/>
              <a:t> algorithm</a:t>
            </a:r>
          </a:p>
          <a:p>
            <a:endParaRPr lang="en-US" sz="2400" b="1" dirty="0"/>
          </a:p>
          <a:p>
            <a:r>
              <a:rPr lang="en-US" sz="2400" b="1" dirty="0"/>
              <a:t>Dissimilarity</a:t>
            </a:r>
            <a:r>
              <a:rPr lang="en-US" sz="2400" dirty="0"/>
              <a:t>: calculated per cluster</a:t>
            </a:r>
          </a:p>
        </p:txBody>
      </p:sp>
    </p:spTree>
    <p:extLst>
      <p:ext uri="{BB962C8B-B14F-4D97-AF65-F5344CB8AC3E}">
        <p14:creationId xmlns:p14="http://schemas.microsoft.com/office/powerpoint/2010/main" val="2675574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710AA5-CE2E-7927-21A8-828E01D1C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04" y="3987795"/>
            <a:ext cx="4762502" cy="282116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2CABE1-C7C6-159E-0F80-57FEA1407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36457" y="808088"/>
            <a:ext cx="5255356" cy="29717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82EDC5-5332-C6CA-6E74-32CBCD099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630" y="4086667"/>
            <a:ext cx="4964252" cy="282116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9EF08BB-82E6-E93E-5D77-1F3DA0BA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F8F00F-4F44-4042-4941-8626CA7657C4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Execution times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B25B43-D039-DDAC-C914-BF11A4C8FCE9}"/>
              </a:ext>
            </a:extLst>
          </p:cNvPr>
          <p:cNvSpPr txBox="1">
            <a:spLocks/>
          </p:cNvSpPr>
          <p:nvPr/>
        </p:nvSpPr>
        <p:spPr>
          <a:xfrm>
            <a:off x="735063" y="2091916"/>
            <a:ext cx="3914758" cy="4717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67DACF3-49A9-9558-1557-54E4ABA859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5063" y="1713007"/>
                <a:ext cx="5058442" cy="47170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51986" indent="-251986" algn="l" defTabSz="1007943" rtl="0" eaLnBrk="1" latinLnBrk="0" hangingPunct="1">
                  <a:lnSpc>
                    <a:spcPct val="90000"/>
                  </a:lnSpc>
                  <a:spcBef>
                    <a:spcPts val="1102"/>
                  </a:spcBef>
                  <a:buFont typeface="Arial" panose="020B0604020202020204" pitchFamily="34" charset="0"/>
                  <a:buChar char="•"/>
                  <a:defRPr sz="308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55957" indent="-251986" algn="l" defTabSz="1007943" rtl="0" eaLnBrk="1" latinLnBrk="0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264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9929" indent="-251986" algn="l" defTabSz="1007943" rtl="0" eaLnBrk="1" latinLnBrk="0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22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3900" indent="-251986" algn="l" defTabSz="1007943" rtl="0" eaLnBrk="1" latinLnBrk="0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7872" indent="-251986" algn="l" defTabSz="1007943" rtl="0" eaLnBrk="1" latinLnBrk="0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1844" indent="-251986" algn="l" defTabSz="1007943" rtl="0" eaLnBrk="1" latinLnBrk="0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75815" indent="-251986" algn="l" defTabSz="1007943" rtl="0" eaLnBrk="1" latinLnBrk="0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9787" indent="-251986" algn="l" defTabSz="1007943" rtl="0" eaLnBrk="1" latinLnBrk="0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83758" indent="-251986" algn="l" defTabSz="1007943" rtl="0" eaLnBrk="1" latinLnBrk="0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We compared the execution time of the various algorithms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 sz="196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960" dirty="0"/>
                  <a:t> = #observations: from 100 to 2 </a:t>
                </a:r>
                <a:r>
                  <a:rPr lang="en-US" sz="1960" dirty="0" err="1"/>
                  <a:t>mln</a:t>
                </a:r>
                <a:endParaRPr lang="en-US" sz="1960" dirty="0"/>
              </a:p>
              <a:p>
                <a:pPr lvl="1"/>
                <a14:m>
                  <m:oMath xmlns:m="http://schemas.openxmlformats.org/officeDocument/2006/math">
                    <m:r>
                      <a:rPr lang="it-IT" sz="196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960" dirty="0"/>
                  <a:t> = #dimensions: 10</a:t>
                </a:r>
              </a:p>
              <a:p>
                <a:pPr lvl="1"/>
                <a:r>
                  <a:rPr lang="en-US" sz="1960" dirty="0"/>
                  <a:t>Data generated with a uniform distribution on </a:t>
                </a:r>
                <a14:m>
                  <m:oMath xmlns:m="http://schemas.openxmlformats.org/officeDocument/2006/math">
                    <m:r>
                      <a:rPr lang="it-IT" sz="1960" b="0" i="0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en-US" sz="1960" dirty="0"/>
                  <a:t> with </a:t>
                </a:r>
                <a14:m>
                  <m:oMath xmlns:m="http://schemas.openxmlformats.org/officeDocument/2006/math">
                    <m:r>
                      <a:rPr lang="it-IT" sz="196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196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it-IT" sz="196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960" dirty="0"/>
                  <a:t> samples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67DACF3-49A9-9558-1557-54E4ABA85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63" y="1713007"/>
                <a:ext cx="5058442" cy="4717041"/>
              </a:xfrm>
              <a:prstGeom prst="rect">
                <a:avLst/>
              </a:prstGeom>
              <a:blipFill>
                <a:blip r:embed="rId6"/>
                <a:stretch>
                  <a:fillRect l="-1689" t="-18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828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7B9651-9B1F-BB29-A0F6-6407C175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2558D4F-0461-7FEA-5D44-9DD754F27E82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Execution times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18AD82-0E47-6611-4B39-9F4405308620}"/>
              </a:ext>
            </a:extLst>
          </p:cNvPr>
          <p:cNvSpPr txBox="1">
            <a:spLocks/>
          </p:cNvSpPr>
          <p:nvPr/>
        </p:nvSpPr>
        <p:spPr>
          <a:xfrm>
            <a:off x="735063" y="2247089"/>
            <a:ext cx="8729950" cy="4182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/>
              <a:t>For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algorithm</a:t>
            </a:r>
            <a:r>
              <a:rPr lang="it-IT" sz="2400" dirty="0"/>
              <a:t> with </a:t>
            </a:r>
            <a:r>
              <a:rPr lang="it-IT" sz="2400" i="1" dirty="0"/>
              <a:t>drop1</a:t>
            </a:r>
            <a:r>
              <a:rPr lang="it-IT" sz="2400" dirty="0"/>
              <a:t> </a:t>
            </a:r>
            <a:r>
              <a:rPr lang="it-IT" sz="2400" dirty="0" err="1"/>
              <a:t>we</a:t>
            </a:r>
            <a:r>
              <a:rPr lang="it-IT" sz="2400" dirty="0"/>
              <a:t> </a:t>
            </a:r>
            <a:r>
              <a:rPr lang="it-IT" sz="2400" dirty="0" err="1"/>
              <a:t>compared</a:t>
            </a:r>
            <a:r>
              <a:rPr lang="it-IT" sz="2400" dirty="0"/>
              <a:t> </a:t>
            </a:r>
            <a:r>
              <a:rPr lang="it-IT" sz="2400" dirty="0" err="1"/>
              <a:t>three</a:t>
            </a:r>
            <a:r>
              <a:rPr lang="it-IT" sz="2400" dirty="0"/>
              <a:t> </a:t>
            </a:r>
            <a:r>
              <a:rPr lang="it-IT" sz="2400" dirty="0" err="1"/>
              <a:t>different</a:t>
            </a:r>
            <a:r>
              <a:rPr lang="it-IT" sz="2400" dirty="0"/>
              <a:t> linear models:</a:t>
            </a:r>
          </a:p>
          <a:p>
            <a:pPr lvl="1"/>
            <a:r>
              <a:rPr lang="it-IT" sz="2400" b="1" dirty="0"/>
              <a:t>L</a:t>
            </a:r>
            <a:r>
              <a:rPr lang="it-IT" sz="2400" dirty="0"/>
              <a:t>: Linear</a:t>
            </a:r>
          </a:p>
          <a:p>
            <a:pPr lvl="1"/>
            <a:r>
              <a:rPr lang="it-IT" sz="2400" b="1" dirty="0"/>
              <a:t>Q</a:t>
            </a:r>
            <a:r>
              <a:rPr lang="it-IT" sz="2400" dirty="0"/>
              <a:t>: </a:t>
            </a:r>
            <a:r>
              <a:rPr lang="it-IT" sz="2400" dirty="0" err="1"/>
              <a:t>Quadratic</a:t>
            </a:r>
            <a:endParaRPr lang="it-IT" sz="2400" dirty="0"/>
          </a:p>
          <a:p>
            <a:pPr lvl="1"/>
            <a:r>
              <a:rPr lang="it-IT" sz="2400" b="1" dirty="0"/>
              <a:t>LQ</a:t>
            </a:r>
            <a:r>
              <a:rPr lang="it-IT" sz="2400" dirty="0"/>
              <a:t>: Linear + </a:t>
            </a:r>
            <a:r>
              <a:rPr lang="it-IT" sz="2400" dirty="0" err="1"/>
              <a:t>Quadratic</a:t>
            </a:r>
            <a:endParaRPr lang="it-IT" sz="2400" dirty="0"/>
          </a:p>
          <a:p>
            <a:pPr lvl="1"/>
            <a:endParaRPr lang="en-US" sz="1960" dirty="0"/>
          </a:p>
          <a:p>
            <a:r>
              <a:rPr lang="en-US" sz="2400" dirty="0"/>
              <a:t>Results</a:t>
            </a:r>
          </a:p>
          <a:p>
            <a:pPr lvl="1"/>
            <a:r>
              <a:rPr lang="en-US" sz="1960" dirty="0"/>
              <a:t>K-Means, GMM fit the </a:t>
            </a:r>
            <a:r>
              <a:rPr lang="en-US" sz="1960" b="1" dirty="0"/>
              <a:t>L</a:t>
            </a:r>
            <a:r>
              <a:rPr lang="en-US" sz="1960" dirty="0"/>
              <a:t> model: are linear</a:t>
            </a:r>
          </a:p>
          <a:p>
            <a:pPr lvl="1"/>
            <a:r>
              <a:rPr lang="en-US" sz="1960" dirty="0"/>
              <a:t>K-Medoids fit the </a:t>
            </a:r>
            <a:r>
              <a:rPr lang="en-US" sz="1960" b="1" dirty="0"/>
              <a:t>Q</a:t>
            </a:r>
            <a:r>
              <a:rPr lang="en-US" sz="1960" dirty="0"/>
              <a:t> model: are quadratic </a:t>
            </a:r>
          </a:p>
          <a:p>
            <a:pPr lvl="1"/>
            <a:endParaRPr lang="it-IT" sz="2400" dirty="0"/>
          </a:p>
          <a:p>
            <a:pPr lvl="1"/>
            <a:endParaRPr lang="en-US" sz="2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42E0144-353F-5DA5-D2C2-BCBBAA841CA1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 err="1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Considerations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64997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7B9651-9B1F-BB29-A0F6-6407C175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2558D4F-0461-7FEA-5D44-9DD754F27E82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Cluster Medoids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18AD82-0E47-6611-4B39-9F4405308620}"/>
              </a:ext>
            </a:extLst>
          </p:cNvPr>
          <p:cNvSpPr txBox="1">
            <a:spLocks/>
          </p:cNvSpPr>
          <p:nvPr/>
        </p:nvSpPr>
        <p:spPr>
          <a:xfrm>
            <a:off x="735057" y="2092387"/>
            <a:ext cx="4021762" cy="4717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986" marR="0" lvl="0" indent="-251986" algn="l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AIC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slightly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Q vs LQ model</a:t>
            </a:r>
          </a:p>
          <a:p>
            <a:pPr marL="251986" marR="0" lvl="0" indent="-251986" algn="l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The Q model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seems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fair</a:t>
            </a:r>
          </a:p>
          <a:p>
            <a:pPr lvl="1">
              <a:spcBef>
                <a:spcPts val="1102"/>
              </a:spcBef>
            </a:pP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The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quadratic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effect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confirmed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by p-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value</a:t>
            </a:r>
            <a:endParaRPr lang="it-IT" sz="1960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1102"/>
              </a:spcBef>
            </a:pPr>
            <a:endParaRPr lang="it-IT" sz="1960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1102"/>
              </a:spcBef>
            </a:pPr>
            <a:endParaRPr kumimoji="0" lang="it-IT" sz="196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55957" marR="0" lvl="1" indent="-251986" algn="l" defTabSz="1007943" rtl="0" eaLnBrk="1" fontAlgn="auto" latinLnBrk="0" hangingPunct="1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419FC3F-334F-BCB1-928D-405E3EF9B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026" y="1152381"/>
            <a:ext cx="5296556" cy="243276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1AEA371-43A1-2FF8-E784-990D11723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026" y="3779837"/>
            <a:ext cx="4446459" cy="300863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56CCB59-5983-79E7-A6AD-744184947FED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 err="1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Execution</a:t>
            </a:r>
            <a:r>
              <a:rPr lang="it-IT" sz="24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 Times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5513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A2A6CAD-0F1C-1430-F111-1188E1B33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D32D54-6E67-32B4-64EA-33241B81997A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Clara Medoids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98EAFA6-2F65-DBA1-5892-1242566FEE16}"/>
              </a:ext>
            </a:extLst>
          </p:cNvPr>
          <p:cNvSpPr txBox="1">
            <a:spLocks/>
          </p:cNvSpPr>
          <p:nvPr/>
        </p:nvSpPr>
        <p:spPr>
          <a:xfrm>
            <a:off x="735057" y="2091917"/>
            <a:ext cx="4021762" cy="4717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Same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considerations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apply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Clara, of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quadratic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effect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depends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only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sampled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elements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BIC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slightly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Q vs LQ model</a:t>
            </a:r>
          </a:p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The Q model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seems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fair</a:t>
            </a:r>
          </a:p>
          <a:p>
            <a:pPr lvl="1">
              <a:spcBef>
                <a:spcPts val="1102"/>
              </a:spcBef>
            </a:pP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The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quadratic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effect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confirmed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by p-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value</a:t>
            </a:r>
            <a:endParaRPr lang="it-IT" sz="1960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1102"/>
              </a:spcBef>
            </a:pPr>
            <a:endParaRPr lang="it-IT" sz="1960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1102"/>
              </a:spcBef>
            </a:pPr>
            <a:endParaRPr kumimoji="0" lang="it-IT" sz="196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55957" marR="0" lvl="1" indent="-251986" defTabSz="1007943" rtl="0" eaLnBrk="1" fontAlgn="auto" latinLnBrk="0" hangingPunct="1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7C1C824-7D22-BCCA-C16A-8B98F2E48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718" y="1255542"/>
            <a:ext cx="5345908" cy="235957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0B39CCC-7076-7709-0A9C-DE225D4E1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718" y="3779837"/>
            <a:ext cx="4678750" cy="317191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E396582-02E1-EE83-4506-4EE3B6680A40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 err="1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Execution</a:t>
            </a:r>
            <a:r>
              <a:rPr lang="it-IT" sz="24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 Times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02100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7AFE8C2-8070-E87F-083F-FCFB887FB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DC7E721-7FA3-61DB-DDE5-43AADC16E45A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K-Means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Rcpp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0C02A4-23EA-C0A6-130F-E965CE858CBD}"/>
              </a:ext>
            </a:extLst>
          </p:cNvPr>
          <p:cNvSpPr txBox="1">
            <a:spLocks/>
          </p:cNvSpPr>
          <p:nvPr/>
        </p:nvSpPr>
        <p:spPr>
          <a:xfrm>
            <a:off x="735057" y="2091917"/>
            <a:ext cx="4021762" cy="4717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BIC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slightly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 vs LQ model</a:t>
            </a:r>
          </a:p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The L model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seems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fair</a:t>
            </a:r>
          </a:p>
          <a:p>
            <a:pPr lvl="1">
              <a:spcBef>
                <a:spcPts val="1102"/>
              </a:spcBef>
            </a:pP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The linear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effect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confirmed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by p-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value</a:t>
            </a:r>
            <a:endParaRPr lang="it-IT" sz="1960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1102"/>
              </a:spcBef>
            </a:pP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In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any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case, the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quadratic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coefficient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in the LQ model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insignificant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(and negative!)</a:t>
            </a:r>
          </a:p>
          <a:p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For Arma and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MiniBatch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hold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same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considerations</a:t>
            </a:r>
            <a:endParaRPr kumimoji="0" lang="it-IT" sz="196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55957" marR="0" lvl="1" indent="-251986" defTabSz="1007943" rtl="0" eaLnBrk="1" fontAlgn="auto" latinLnBrk="0" hangingPunct="1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3A80CAE-CA51-CF65-FF7A-E62C961D0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655" y="918329"/>
            <a:ext cx="5643158" cy="249080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779BC11-D6BF-951A-AF84-8A9E9B9AF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66" y="5847963"/>
            <a:ext cx="4728806" cy="73072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9F796F0-6B75-6110-6474-35F15AB0E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561" y="3469499"/>
            <a:ext cx="5161786" cy="346653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130755A-78AF-2832-E45D-91D6C7D40381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 err="1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Execution</a:t>
            </a:r>
            <a:r>
              <a:rPr lang="it-IT" sz="24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 Times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56366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A30C5-014F-DADB-FE5F-0E89139DB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Cluster Analysis methods</a:t>
            </a:r>
          </a:p>
          <a:p>
            <a:pPr lvl="1"/>
            <a:r>
              <a:rPr lang="en-GB" dirty="0"/>
              <a:t>Connectivity based</a:t>
            </a:r>
          </a:p>
          <a:p>
            <a:pPr lvl="2"/>
            <a:r>
              <a:rPr lang="en-GB" dirty="0"/>
              <a:t>Agglomerative (Divisive) Hierarchical Clustering</a:t>
            </a:r>
          </a:p>
          <a:p>
            <a:pPr lvl="1"/>
            <a:r>
              <a:rPr lang="en-GB" dirty="0"/>
              <a:t>Centroid based</a:t>
            </a:r>
          </a:p>
          <a:p>
            <a:pPr lvl="2"/>
            <a:r>
              <a:rPr lang="en-GB" dirty="0"/>
              <a:t>K-Means, K-Medoids</a:t>
            </a:r>
          </a:p>
          <a:p>
            <a:pPr lvl="1"/>
            <a:r>
              <a:rPr lang="en-GB" dirty="0"/>
              <a:t>Distribution based</a:t>
            </a:r>
          </a:p>
          <a:p>
            <a:pPr lvl="2"/>
            <a:r>
              <a:rPr lang="en-GB" dirty="0"/>
              <a:t>Gaussian Mixture Models</a:t>
            </a:r>
          </a:p>
          <a:p>
            <a:pPr lvl="1"/>
            <a:r>
              <a:rPr lang="en-GB" dirty="0"/>
              <a:t>Density based</a:t>
            </a:r>
          </a:p>
          <a:p>
            <a:pPr lvl="2"/>
            <a:r>
              <a:rPr lang="en-GB" dirty="0"/>
              <a:t>DBSCAN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414D96-4EEC-100F-DC0F-07CFE39A75D5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Unsupervised</a:t>
            </a:r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 Learning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4EC322D-7D4C-FDCC-94AF-8E2064D11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1401234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4CE805F-593B-1D24-DA34-8179CF261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96084B-676A-4DB3-FDD9-A45087C91E2D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GMM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9ABEAB-1127-1C73-ED6F-AB5511C058CF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 err="1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Execution</a:t>
            </a:r>
            <a:r>
              <a:rPr lang="it-IT" sz="24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 Times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259E3A5-710B-772A-B7FC-D665142DAE1A}"/>
              </a:ext>
            </a:extLst>
          </p:cNvPr>
          <p:cNvSpPr txBox="1">
            <a:spLocks/>
          </p:cNvSpPr>
          <p:nvPr/>
        </p:nvSpPr>
        <p:spPr>
          <a:xfrm>
            <a:off x="735057" y="2091917"/>
            <a:ext cx="4021762" cy="4717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BIC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slightly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 vs LQ model</a:t>
            </a:r>
          </a:p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The L model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seems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fair</a:t>
            </a:r>
          </a:p>
          <a:p>
            <a:pPr lvl="1">
              <a:spcBef>
                <a:spcPts val="1102"/>
              </a:spcBef>
            </a:pP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The linear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effect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confirmed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by p-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value</a:t>
            </a:r>
            <a:endParaRPr lang="it-IT" sz="1800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1102"/>
              </a:spcBef>
            </a:pP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In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any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case, the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quadratic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coefficient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in the LQ model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insignificant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and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has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a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very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high p-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value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55957" marR="0" lvl="1" indent="-251986" defTabSz="1007943" rtl="0" eaLnBrk="1" fontAlgn="auto" latinLnBrk="0" hangingPunct="1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072D8B9-FC0C-C0AF-A3E3-7EAC5BD38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110" y="947884"/>
            <a:ext cx="5457632" cy="242646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AF4C489-3BB9-A7E9-F358-91127967A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111" y="3478381"/>
            <a:ext cx="5304214" cy="35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97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6CEE081-85CA-2678-FAFC-5DBC95AC5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9144" y="4122059"/>
            <a:ext cx="2305677" cy="222399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EA9431-9475-5C7F-CDE4-541BD8598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988" y="4185177"/>
            <a:ext cx="2294537" cy="2097757"/>
          </a:xfrm>
          <a:prstGeom prst="rect">
            <a:avLst/>
          </a:prstGeom>
        </p:spPr>
      </p:pic>
      <p:pic>
        <p:nvPicPr>
          <p:cNvPr id="3074" name="Picture 2" descr="K-means">
            <a:extLst>
              <a:ext uri="{FF2B5EF4-FFF2-40B4-BE49-F238E27FC236}">
                <a16:creationId xmlns:a16="http://schemas.microsoft.com/office/drawing/2014/main" id="{60306978-0A7A-D3EA-16E8-BF6CAEDF5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368" y="1663900"/>
            <a:ext cx="5580907" cy="16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59DC790-85B2-8577-AF4F-563094F94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CF5A122-DE68-EAB8-23D9-6030B1859145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Centroids vs Medoids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722B0-9483-2AEA-3855-03D2C74F030D}"/>
              </a:ext>
            </a:extLst>
          </p:cNvPr>
          <p:cNvSpPr txBox="1">
            <a:spLocks/>
          </p:cNvSpPr>
          <p:nvPr/>
        </p:nvSpPr>
        <p:spPr>
          <a:xfrm>
            <a:off x="735057" y="2091917"/>
            <a:ext cx="4021762" cy="4717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K-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Medoids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pros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robust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ness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noise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outliers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K-Means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pros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: fast (linear)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We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gave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an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example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of the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two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algorithms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with 10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representations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9F122F8-5B37-0A8B-970A-2DE1957275FF}"/>
              </a:ext>
            </a:extLst>
          </p:cNvPr>
          <p:cNvSpPr txBox="1"/>
          <p:nvPr/>
        </p:nvSpPr>
        <p:spPr>
          <a:xfrm>
            <a:off x="8532520" y="3885000"/>
            <a:ext cx="1424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K-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Medoids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349F6A4-2085-1371-F350-A46E1868F4AA}"/>
              </a:ext>
            </a:extLst>
          </p:cNvPr>
          <p:cNvSpPr txBox="1"/>
          <p:nvPr/>
        </p:nvSpPr>
        <p:spPr>
          <a:xfrm>
            <a:off x="5932552" y="3885000"/>
            <a:ext cx="1424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K-Means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9336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7AC66D-1437-6B4D-9A53-E5462F2DE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5059" y="3602892"/>
            <a:ext cx="3393542" cy="340380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89DC01-BC13-B53E-323D-4D021F6F8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286" y="4609732"/>
            <a:ext cx="4756431" cy="2876094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BD22166-3D5C-0AFE-C1A7-C2496DA91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F2C06A-405C-356B-8A17-CF1F87E78C5E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Dataset 1: Dietary Survey IBS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8786F0D-B0DB-539A-D60B-E3138EFB3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354" y="2134743"/>
            <a:ext cx="4272293" cy="228587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9B8279B-1D0F-89F8-1094-EF76E163BF80}"/>
              </a:ext>
            </a:extLst>
          </p:cNvPr>
          <p:cNvSpPr txBox="1"/>
          <p:nvPr/>
        </p:nvSpPr>
        <p:spPr>
          <a:xfrm>
            <a:off x="6595713" y="1733638"/>
            <a:ext cx="341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PCA scores,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classes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3ACDBAB-AB1A-17B7-FF6E-D3BDCE901172}"/>
              </a:ext>
            </a:extLst>
          </p:cNvPr>
          <p:cNvSpPr txBox="1"/>
          <p:nvPr/>
        </p:nvSpPr>
        <p:spPr>
          <a:xfrm>
            <a:off x="6273018" y="4425066"/>
            <a:ext cx="4061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PCA scores,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classes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B38818D-FADC-CD72-47A9-58579B3E4F46}"/>
              </a:ext>
            </a:extLst>
          </p:cNvPr>
          <p:cNvSpPr txBox="1"/>
          <p:nvPr/>
        </p:nvSpPr>
        <p:spPr>
          <a:xfrm>
            <a:off x="735058" y="1663900"/>
            <a:ext cx="5537959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Synthetic</a:t>
            </a:r>
            <a:r>
              <a:rPr lang="it-IT" sz="2400" dirty="0"/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400 </a:t>
            </a:r>
            <a:r>
              <a:rPr lang="it-IT" sz="2400" dirty="0" err="1"/>
              <a:t>rows</a:t>
            </a:r>
            <a:r>
              <a:rPr lang="it-IT" sz="2400" dirty="0"/>
              <a:t>, 42 </a:t>
            </a:r>
            <a:r>
              <a:rPr lang="it-IT" sz="2400" dirty="0" err="1"/>
              <a:t>explanatory</a:t>
            </a:r>
            <a:r>
              <a:rPr lang="it-IT" sz="2400" dirty="0"/>
              <a:t> </a:t>
            </a:r>
            <a:r>
              <a:rPr lang="it-IT" sz="2400" dirty="0" err="1"/>
              <a:t>variables</a:t>
            </a: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1 </a:t>
            </a:r>
            <a:r>
              <a:rPr lang="it-IT" sz="2400" dirty="0" err="1"/>
              <a:t>binary</a:t>
            </a:r>
            <a:r>
              <a:rPr lang="it-IT" sz="2400" dirty="0"/>
              <a:t> </a:t>
            </a:r>
            <a:r>
              <a:rPr lang="it-IT" sz="2400" dirty="0" err="1"/>
              <a:t>response</a:t>
            </a:r>
            <a:r>
              <a:rPr lang="it-IT" sz="2400" dirty="0"/>
              <a:t> </a:t>
            </a:r>
            <a:r>
              <a:rPr lang="it-IT" sz="2400" dirty="0" err="1"/>
              <a:t>variable</a:t>
            </a:r>
            <a:r>
              <a:rPr lang="it-IT" sz="2400" dirty="0"/>
              <a:t> </a:t>
            </a:r>
            <a:r>
              <a:rPr lang="it-IT" sz="2400" i="1" dirty="0"/>
              <a:t>class</a:t>
            </a:r>
            <a:r>
              <a:rPr lang="it-IT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healthy</a:t>
            </a:r>
            <a:r>
              <a:rPr lang="it-IT" dirty="0"/>
              <a:t> or IBS-positive (50% </a:t>
            </a:r>
            <a:r>
              <a:rPr lang="it-IT" dirty="0" err="1"/>
              <a:t>each</a:t>
            </a:r>
            <a:r>
              <a:rPr lang="it-IT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Performed</a:t>
            </a:r>
            <a:r>
              <a:rPr lang="it-IT" sz="2400" dirty="0"/>
              <a:t> PCA and </a:t>
            </a:r>
            <a:r>
              <a:rPr lang="it-IT" sz="2400" dirty="0" err="1"/>
              <a:t>run</a:t>
            </a:r>
            <a:r>
              <a:rPr lang="it-IT" sz="2400" dirty="0"/>
              <a:t> </a:t>
            </a:r>
            <a:r>
              <a:rPr lang="it-IT" sz="2400" dirty="0" err="1"/>
              <a:t>KMeans_rcpp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888623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5A0D342-8785-B9EF-8760-36E8CB505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8D41A53-D7B3-0D60-C36C-78B371AB6AE4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Dataset 2: Mushrooms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1B8F57B-23B9-1202-9383-2ADD5B19FBBB}"/>
              </a:ext>
            </a:extLst>
          </p:cNvPr>
          <p:cNvSpPr txBox="1"/>
          <p:nvPr/>
        </p:nvSpPr>
        <p:spPr>
          <a:xfrm>
            <a:off x="6595713" y="1733638"/>
            <a:ext cx="341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PCA scores,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classes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893168E-9833-D5EE-85B7-3146AD69B58A}"/>
              </a:ext>
            </a:extLst>
          </p:cNvPr>
          <p:cNvSpPr txBox="1"/>
          <p:nvPr/>
        </p:nvSpPr>
        <p:spPr>
          <a:xfrm>
            <a:off x="6273018" y="4425066"/>
            <a:ext cx="4061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PCA scores,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classes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6CEF070-1798-7E7D-A1CB-929AF682FF94}"/>
              </a:ext>
            </a:extLst>
          </p:cNvPr>
          <p:cNvSpPr txBox="1"/>
          <p:nvPr/>
        </p:nvSpPr>
        <p:spPr>
          <a:xfrm>
            <a:off x="735058" y="1663900"/>
            <a:ext cx="553795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Hypothetical samples of 23 species of gilled mushrooms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8124 </a:t>
            </a:r>
            <a:r>
              <a:rPr lang="it-IT" sz="2400" dirty="0" err="1"/>
              <a:t>rows</a:t>
            </a:r>
            <a:r>
              <a:rPr lang="it-IT" sz="2400" dirty="0"/>
              <a:t>, 22 </a:t>
            </a:r>
            <a:r>
              <a:rPr lang="it-IT" sz="2400" dirty="0" err="1"/>
              <a:t>explanatory</a:t>
            </a:r>
            <a:r>
              <a:rPr lang="it-IT" sz="2400" dirty="0"/>
              <a:t> </a:t>
            </a:r>
            <a:r>
              <a:rPr lang="it-IT" sz="2400" dirty="0" err="1"/>
              <a:t>variables</a:t>
            </a: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1 </a:t>
            </a:r>
            <a:r>
              <a:rPr lang="it-IT" sz="2400" dirty="0" err="1"/>
              <a:t>binary</a:t>
            </a:r>
            <a:r>
              <a:rPr lang="it-IT" sz="2400" dirty="0"/>
              <a:t> </a:t>
            </a:r>
            <a:r>
              <a:rPr lang="it-IT" sz="2400" dirty="0" err="1"/>
              <a:t>response</a:t>
            </a:r>
            <a:r>
              <a:rPr lang="it-IT" sz="2400" dirty="0"/>
              <a:t> </a:t>
            </a:r>
            <a:r>
              <a:rPr lang="it-IT" sz="2400" dirty="0" err="1"/>
              <a:t>variable</a:t>
            </a:r>
            <a:r>
              <a:rPr lang="it-IT" sz="2400" dirty="0"/>
              <a:t> </a:t>
            </a:r>
            <a:r>
              <a:rPr lang="it-IT" sz="2400" i="1" dirty="0"/>
              <a:t>class</a:t>
            </a:r>
            <a:r>
              <a:rPr lang="it-IT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edible</a:t>
            </a:r>
            <a:r>
              <a:rPr lang="it-IT" dirty="0"/>
              <a:t> (48%) or </a:t>
            </a:r>
            <a:r>
              <a:rPr lang="it-IT" dirty="0" err="1"/>
              <a:t>poisonous</a:t>
            </a:r>
            <a:r>
              <a:rPr lang="it-IT" dirty="0"/>
              <a:t> (52%)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Performed</a:t>
            </a:r>
            <a:r>
              <a:rPr lang="it-IT" sz="2400" dirty="0"/>
              <a:t> PCA and </a:t>
            </a:r>
            <a:r>
              <a:rPr lang="it-IT" sz="2400" dirty="0" err="1"/>
              <a:t>run</a:t>
            </a:r>
            <a:r>
              <a:rPr lang="it-IT" sz="2400" dirty="0"/>
              <a:t> </a:t>
            </a:r>
            <a:r>
              <a:rPr lang="it-IT" sz="2400" dirty="0" err="1"/>
              <a:t>KMeans_rcpp</a:t>
            </a:r>
            <a:endParaRPr lang="it-IT" sz="2400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E42687F8-19B6-4FBD-6002-FB825FB17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018" y="2102970"/>
            <a:ext cx="4061120" cy="226434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63598667-5B37-DD46-8780-F06080905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013" y="4852152"/>
            <a:ext cx="4078125" cy="2234941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2E8B09AE-E011-D0A3-A251-CCFF5F794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058" y="4367312"/>
            <a:ext cx="4981480" cy="244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14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135CCAC-F87A-E139-8B47-3B6DF9C95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0A10DB3-DE1E-6220-C71E-1FD59600049A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Dataset 3: Soybean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504424B-3431-0E89-B7C6-2D6B702E5D3A}"/>
              </a:ext>
            </a:extLst>
          </p:cNvPr>
          <p:cNvSpPr txBox="1"/>
          <p:nvPr/>
        </p:nvSpPr>
        <p:spPr>
          <a:xfrm>
            <a:off x="6549338" y="1663900"/>
            <a:ext cx="341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PCA scores,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classes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8757B94-3438-C2C4-37ED-FEE0925E1579}"/>
              </a:ext>
            </a:extLst>
          </p:cNvPr>
          <p:cNvSpPr txBox="1"/>
          <p:nvPr/>
        </p:nvSpPr>
        <p:spPr>
          <a:xfrm>
            <a:off x="735058" y="1663900"/>
            <a:ext cx="57143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Soybeans characteristics from the UCI machine learning 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307 </a:t>
            </a:r>
            <a:r>
              <a:rPr lang="it-IT" sz="2400" dirty="0" err="1"/>
              <a:t>rows</a:t>
            </a:r>
            <a:r>
              <a:rPr lang="it-IT" sz="2400" dirty="0"/>
              <a:t>, 35 </a:t>
            </a:r>
            <a:r>
              <a:rPr lang="it-IT" sz="2400" dirty="0" err="1"/>
              <a:t>explanatory</a:t>
            </a:r>
            <a:r>
              <a:rPr lang="it-IT" sz="2400" dirty="0"/>
              <a:t> </a:t>
            </a:r>
            <a:r>
              <a:rPr lang="it-IT" sz="2400" dirty="0" err="1"/>
              <a:t>variables</a:t>
            </a: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1 </a:t>
            </a:r>
            <a:r>
              <a:rPr lang="it-IT" sz="2400" dirty="0" err="1"/>
              <a:t>categorical</a:t>
            </a:r>
            <a:r>
              <a:rPr lang="it-IT" sz="2400" dirty="0"/>
              <a:t> </a:t>
            </a:r>
            <a:r>
              <a:rPr lang="it-IT" sz="2400" dirty="0" err="1"/>
              <a:t>response</a:t>
            </a:r>
            <a:r>
              <a:rPr lang="it-IT" sz="2400" dirty="0"/>
              <a:t> </a:t>
            </a:r>
            <a:r>
              <a:rPr lang="it-IT" sz="2400" dirty="0" err="1"/>
              <a:t>variable</a:t>
            </a:r>
            <a:r>
              <a:rPr lang="it-IT" sz="2400" dirty="0"/>
              <a:t> </a:t>
            </a:r>
            <a:r>
              <a:rPr lang="it-IT" sz="2400" i="1" dirty="0"/>
              <a:t>class</a:t>
            </a:r>
            <a:r>
              <a:rPr lang="it-IT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/>
              <a:t>19 </a:t>
            </a:r>
            <a:r>
              <a:rPr lang="it-IT" dirty="0" err="1"/>
              <a:t>different</a:t>
            </a:r>
            <a:r>
              <a:rPr lang="it-IT" dirty="0"/>
              <a:t>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Performed</a:t>
            </a:r>
            <a:r>
              <a:rPr lang="it-IT" sz="2400" dirty="0"/>
              <a:t> PCA and …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/>
              <a:t>Classes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separable</a:t>
            </a:r>
            <a:r>
              <a:rPr lang="it-IT" sz="2400" dirty="0"/>
              <a:t> in 2D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01EFB69D-5BA0-0E53-6FC8-50768E874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1980475"/>
            <a:ext cx="4646660" cy="2543056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FAA02E9-9AA7-A0F6-E82D-900FF181F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58" y="4540790"/>
            <a:ext cx="7367244" cy="231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26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2D061-4F29-D3F5-C778-D8BA2C5EB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2" y="2012414"/>
            <a:ext cx="4567921" cy="4796544"/>
          </a:xfrm>
        </p:spPr>
        <p:txBody>
          <a:bodyPr/>
          <a:lstStyle/>
          <a:p>
            <a:r>
              <a:rPr lang="en-GB" dirty="0"/>
              <a:t>Create connections between clusters</a:t>
            </a:r>
          </a:p>
          <a:p>
            <a:r>
              <a:rPr lang="en-GB" dirty="0"/>
              <a:t>Agglomerative (Divisive) Hierarchical Clustering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86856C-E55D-FE7C-9819-C3F48C14A6AB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1. Connectivity </a:t>
            </a:r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based</a:t>
            </a:r>
            <a:endParaRPr lang="it-IT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6" name="Picture 2" descr="Agglomerative Hierarchical Clustering - Datanovia">
            <a:extLst>
              <a:ext uri="{FF2B5EF4-FFF2-40B4-BE49-F238E27FC236}">
                <a16:creationId xmlns:a16="http://schemas.microsoft.com/office/drawing/2014/main" id="{256FC5BA-F3F0-5D1C-CE47-F03EE522B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830" y="2012414"/>
            <a:ext cx="4567921" cy="423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F3240A-77D7-562C-C118-F5900C7C4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482825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CFDF-1416-E58E-5BEC-A9F8458EF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Centroid (K-means)</a:t>
            </a:r>
          </a:p>
          <a:p>
            <a:r>
              <a:rPr lang="en-GB" dirty="0"/>
              <a:t>Medoid (K-medoid)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557F14-7399-93F2-6239-B7F427608E19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2. </a:t>
            </a:r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Centroid</a:t>
            </a:r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based</a:t>
            </a:r>
            <a:endParaRPr lang="it-IT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050" name="Picture 2" descr="K-means: A Complete Introduction. K-means is an unsupervised clustering… |  by Alan Jeffares | Towards Data Science">
            <a:extLst>
              <a:ext uri="{FF2B5EF4-FFF2-40B4-BE49-F238E27FC236}">
                <a16:creationId xmlns:a16="http://schemas.microsoft.com/office/drawing/2014/main" id="{103F25D2-C0D3-0C02-F0FB-A96C0B28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978" y="3899787"/>
            <a:ext cx="7189855" cy="299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096EA891-8BF5-D2BE-CDF0-979AAC6AD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2409905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A2634-DE03-1ED6-EE9D-974695F5C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2" y="2012414"/>
            <a:ext cx="5220547" cy="4796544"/>
          </a:xfrm>
        </p:spPr>
        <p:txBody>
          <a:bodyPr/>
          <a:lstStyle/>
          <a:p>
            <a:r>
              <a:rPr lang="en-GB" dirty="0"/>
              <a:t>Data explained by a probabilistic model</a:t>
            </a:r>
          </a:p>
          <a:p>
            <a:pPr lvl="1"/>
            <a:r>
              <a:rPr lang="en-GB" dirty="0"/>
              <a:t>each observation belongs to the cluster that maximizes the generating probability</a:t>
            </a:r>
          </a:p>
          <a:p>
            <a:r>
              <a:rPr lang="en-GB" dirty="0"/>
              <a:t>Generalizes centroid-based</a:t>
            </a:r>
          </a:p>
          <a:p>
            <a:pPr lvl="1"/>
            <a:r>
              <a:rPr lang="en-GB" dirty="0"/>
              <a:t>all centroids has the same gaussian distribution</a:t>
            </a:r>
          </a:p>
          <a:p>
            <a:r>
              <a:rPr lang="en-GB" dirty="0"/>
              <a:t>Gaussian Mixture Models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F8B94A-EDC9-CC32-FB87-B259D954D893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3. Distribution </a:t>
            </a:r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based</a:t>
            </a:r>
            <a:endParaRPr lang="it-IT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098" name="Picture 2" descr="GMM classification — scikit-learn 0.15-git documentation">
            <a:extLst>
              <a:ext uri="{FF2B5EF4-FFF2-40B4-BE49-F238E27FC236}">
                <a16:creationId xmlns:a16="http://schemas.microsoft.com/office/drawing/2014/main" id="{A7F3C90C-F0FE-908C-9965-DA235951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609" y="2012414"/>
            <a:ext cx="4001142" cy="400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5F639A-A06E-3F1C-E754-7CD53F979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1603810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87C4C-A322-6588-759A-71537070D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Distance between points</a:t>
            </a:r>
          </a:p>
          <a:p>
            <a:r>
              <a:rPr lang="en-GB" dirty="0"/>
              <a:t>Dense connected regions</a:t>
            </a:r>
          </a:p>
          <a:p>
            <a:r>
              <a:rPr lang="en-GB" dirty="0"/>
              <a:t>No prior number of clusters</a:t>
            </a:r>
          </a:p>
          <a:p>
            <a:r>
              <a:rPr lang="en-GB" dirty="0"/>
              <a:t>DBSCAN, OPTICS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336D5B6-E01C-1424-1BCC-CD150108B48D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4. </a:t>
            </a:r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Density</a:t>
            </a:r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based</a:t>
            </a:r>
            <a:endParaRPr lang="it-IT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27DC847-935E-6F43-5D0C-61FB820BE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012" y="4321770"/>
            <a:ext cx="5641788" cy="3070847"/>
          </a:xfrm>
          <a:prstGeom prst="rect">
            <a:avLst/>
          </a:prstGeom>
        </p:spPr>
      </p:pic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4F28D786-0BE2-7AA7-241A-403F8391E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3142651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EE20A4-5446-6DCB-25FB-E265B178B8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5063" y="2012414"/>
                <a:ext cx="4226044" cy="4796544"/>
              </a:xfrm>
            </p:spPr>
            <p:txBody>
              <a:bodyPr/>
              <a:lstStyle/>
              <a:p>
                <a:r>
                  <a:rPr lang="en-GB" dirty="0"/>
                  <a:t>Synthetic dataset </a:t>
                </a:r>
              </a:p>
              <a:p>
                <a:pPr lvl="1"/>
                <a:r>
                  <a:rPr lang="en-GB" dirty="0"/>
                  <a:t>3 clusters</a:t>
                </a:r>
              </a:p>
              <a:p>
                <a:pPr lvl="1"/>
                <a:r>
                  <a:rPr lang="en-GB" dirty="0"/>
                  <a:t>3 gaussian distributions</a:t>
                </a:r>
              </a:p>
              <a:p>
                <a:r>
                  <a:rPr lang="en-GB" i="1" dirty="0" err="1"/>
                  <a:t>mvrnorm</a:t>
                </a:r>
                <a:r>
                  <a:rPr lang="en-GB" dirty="0"/>
                  <a:t> R function</a:t>
                </a:r>
              </a:p>
              <a:p>
                <a:pPr lvl="1"/>
                <a:r>
                  <a:rPr lang="en-GB" dirty="0"/>
                  <a:t>MASS package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: number samples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i="1" dirty="0"/>
                      <m:t>μ</m:t>
                    </m:r>
                  </m:oMath>
                </a14:m>
                <a:r>
                  <a:rPr lang="en-GB" dirty="0"/>
                  <a:t>: mean array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en-GB" dirty="0"/>
                  <a:t>: covariance matrix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EE20A4-5446-6DCB-25FB-E265B178B8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063" y="2012414"/>
                <a:ext cx="4226044" cy="4796544"/>
              </a:xfrm>
              <a:blipFill>
                <a:blip r:embed="rId3"/>
                <a:stretch>
                  <a:fillRect l="-3175" t="-2541" r="-7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3FD778F-B921-8629-8A40-2189FBCE7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971" y="4328808"/>
            <a:ext cx="5308350" cy="310651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C07288A-1EB7-6067-DB8A-D31BEEA47D2D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Data Generation</a:t>
            </a:r>
          </a:p>
        </p:txBody>
      </p:sp>
      <p:pic>
        <p:nvPicPr>
          <p:cNvPr id="6146" name="Picture 2" descr="Visualizing a multivariate Gaussian">
            <a:extLst>
              <a:ext uri="{FF2B5EF4-FFF2-40B4-BE49-F238E27FC236}">
                <a16:creationId xmlns:a16="http://schemas.microsoft.com/office/drawing/2014/main" id="{CB918A83-A031-91D4-6F2F-9BC2A33C1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971" y="1448776"/>
            <a:ext cx="5266226" cy="296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012B3F7-234C-79EE-2FD6-B93D11357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1618822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4C2E8EE-9BC8-6594-A320-309330A94350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ClusterR</a:t>
            </a:r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 Package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EE1E6F-86A4-42A2-D4CA-61BF37065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3" y="2012414"/>
            <a:ext cx="9221688" cy="4796544"/>
          </a:xfrm>
        </p:spPr>
        <p:txBody>
          <a:bodyPr/>
          <a:lstStyle/>
          <a:p>
            <a:r>
              <a:rPr lang="en-GB" dirty="0"/>
              <a:t>Clustering Methods</a:t>
            </a:r>
          </a:p>
          <a:p>
            <a:pPr lvl="1"/>
            <a:r>
              <a:rPr lang="en-GB" dirty="0"/>
              <a:t>Gaussian Mixture Models: </a:t>
            </a:r>
            <a:r>
              <a:rPr lang="en-GB" i="1" dirty="0"/>
              <a:t>GMM</a:t>
            </a:r>
          </a:p>
          <a:p>
            <a:pPr lvl="1"/>
            <a:r>
              <a:rPr lang="en-GB" dirty="0"/>
              <a:t>K-Means: </a:t>
            </a:r>
            <a:r>
              <a:rPr lang="en-GB" i="1" dirty="0" err="1"/>
              <a:t>Kmeans_arma</a:t>
            </a:r>
            <a:r>
              <a:rPr lang="en-GB" i="1" dirty="0"/>
              <a:t>, </a:t>
            </a:r>
            <a:r>
              <a:rPr lang="en-GB" i="1" dirty="0" err="1"/>
              <a:t>Kmeans_rcpp</a:t>
            </a:r>
            <a:endParaRPr lang="en-GB" i="1" dirty="0"/>
          </a:p>
          <a:p>
            <a:pPr lvl="1"/>
            <a:r>
              <a:rPr lang="en-GB" dirty="0"/>
              <a:t>K-Medoids:</a:t>
            </a:r>
            <a:r>
              <a:rPr lang="en-GB" i="1" dirty="0"/>
              <a:t> </a:t>
            </a:r>
            <a:r>
              <a:rPr lang="it-IT" i="1" dirty="0" err="1"/>
              <a:t>Cluster_Medoids</a:t>
            </a:r>
            <a:r>
              <a:rPr lang="it-IT" i="1" dirty="0"/>
              <a:t>, </a:t>
            </a:r>
            <a:r>
              <a:rPr lang="it-IT" i="1" dirty="0" err="1"/>
              <a:t>Clara_Medoids</a:t>
            </a:r>
            <a:endParaRPr lang="en-GB" i="1" dirty="0"/>
          </a:p>
          <a:p>
            <a:r>
              <a:rPr lang="en-GB" dirty="0"/>
              <a:t>Automated choice of K</a:t>
            </a:r>
          </a:p>
          <a:p>
            <a:r>
              <a:rPr lang="en-GB" dirty="0"/>
              <a:t>Other Methods</a:t>
            </a:r>
          </a:p>
          <a:p>
            <a:pPr lvl="1"/>
            <a:r>
              <a:rPr lang="en-GB" dirty="0"/>
              <a:t>Plot 2D</a:t>
            </a:r>
          </a:p>
          <a:p>
            <a:pPr lvl="1"/>
            <a:r>
              <a:rPr lang="en-GB" dirty="0"/>
              <a:t>Plot Silhouette Dissimilarity</a:t>
            </a:r>
          </a:p>
          <a:p>
            <a:pPr lvl="1"/>
            <a:r>
              <a:rPr lang="en-GB" dirty="0"/>
              <a:t>External Validation</a:t>
            </a:r>
          </a:p>
          <a:p>
            <a:endParaRPr lang="en-GB" dirty="0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4A3BC70E-1ABE-49B2-8F38-070DBB008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39599600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442</TotalTime>
  <Words>1255</Words>
  <Application>Microsoft Office PowerPoint</Application>
  <PresentationFormat>Personalizzato</PresentationFormat>
  <Paragraphs>272</Paragraphs>
  <Slides>34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LMRoman10-Regular</vt:lpstr>
      <vt:lpstr>Tema di Office</vt:lpstr>
      <vt:lpstr>Usage of ClusterR Package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Usage of ClusterR Package</dc:title>
  <dc:creator>Alessio Corrado</dc:creator>
  <cp:lastModifiedBy>Francesco Zuccato</cp:lastModifiedBy>
  <cp:revision>1</cp:revision>
  <dcterms:created xsi:type="dcterms:W3CDTF">2023-07-11T05:31:35Z</dcterms:created>
  <dcterms:modified xsi:type="dcterms:W3CDTF">2023-07-12T08:13:21Z</dcterms:modified>
</cp:coreProperties>
</file>